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Lst>
  <p:notesMasterIdLst>
    <p:notesMasterId r:id="rId156"/>
  </p:notesMasterIdLst>
  <p:sldIdLst>
    <p:sldId id="256" r:id="rId3"/>
    <p:sldId id="486" r:id="rId4"/>
    <p:sldId id="500" r:id="rId5"/>
    <p:sldId id="258" r:id="rId6"/>
    <p:sldId id="259" r:id="rId7"/>
    <p:sldId id="453" r:id="rId8"/>
    <p:sldId id="261" r:id="rId9"/>
    <p:sldId id="262" r:id="rId10"/>
    <p:sldId id="263" r:id="rId11"/>
    <p:sldId id="452" r:id="rId12"/>
    <p:sldId id="265" r:id="rId13"/>
    <p:sldId id="266" r:id="rId14"/>
    <p:sldId id="510" r:id="rId15"/>
    <p:sldId id="454" r:id="rId16"/>
    <p:sldId id="268" r:id="rId17"/>
    <p:sldId id="269" r:id="rId18"/>
    <p:sldId id="270" r:id="rId19"/>
    <p:sldId id="499" r:id="rId20"/>
    <p:sldId id="271" r:id="rId21"/>
    <p:sldId id="455" r:id="rId22"/>
    <p:sldId id="456" r:id="rId23"/>
    <p:sldId id="275" r:id="rId24"/>
    <p:sldId id="278" r:id="rId25"/>
    <p:sldId id="281" r:id="rId26"/>
    <p:sldId id="450" r:id="rId27"/>
    <p:sldId id="509" r:id="rId28"/>
    <p:sldId id="282" r:id="rId29"/>
    <p:sldId id="505" r:id="rId30"/>
    <p:sldId id="497" r:id="rId31"/>
    <p:sldId id="284" r:id="rId32"/>
    <p:sldId id="439" r:id="rId33"/>
    <p:sldId id="286" r:id="rId34"/>
    <p:sldId id="287" r:id="rId35"/>
    <p:sldId id="288" r:id="rId36"/>
    <p:sldId id="387" r:id="rId37"/>
    <p:sldId id="289" r:id="rId38"/>
    <p:sldId id="290" r:id="rId39"/>
    <p:sldId id="291" r:id="rId40"/>
    <p:sldId id="392" r:id="rId41"/>
    <p:sldId id="297" r:id="rId42"/>
    <p:sldId id="298" r:id="rId43"/>
    <p:sldId id="299" r:id="rId44"/>
    <p:sldId id="300" r:id="rId45"/>
    <p:sldId id="464" r:id="rId46"/>
    <p:sldId id="468" r:id="rId47"/>
    <p:sldId id="294" r:id="rId48"/>
    <p:sldId id="295" r:id="rId49"/>
    <p:sldId id="296" r:id="rId50"/>
    <p:sldId id="301" r:id="rId51"/>
    <p:sldId id="433" r:id="rId52"/>
    <p:sldId id="434" r:id="rId53"/>
    <p:sldId id="435" r:id="rId54"/>
    <p:sldId id="484" r:id="rId55"/>
    <p:sldId id="489" r:id="rId56"/>
    <p:sldId id="304" r:id="rId57"/>
    <p:sldId id="306" r:id="rId58"/>
    <p:sldId id="307" r:id="rId59"/>
    <p:sldId id="308" r:id="rId60"/>
    <p:sldId id="309" r:id="rId61"/>
    <p:sldId id="310" r:id="rId62"/>
    <p:sldId id="471" r:id="rId63"/>
    <p:sldId id="469" r:id="rId64"/>
    <p:sldId id="466" r:id="rId65"/>
    <p:sldId id="385" r:id="rId66"/>
    <p:sldId id="386" r:id="rId67"/>
    <p:sldId id="399" r:id="rId68"/>
    <p:sldId id="490" r:id="rId69"/>
    <p:sldId id="311" r:id="rId70"/>
    <p:sldId id="312" r:id="rId71"/>
    <p:sldId id="400" r:id="rId72"/>
    <p:sldId id="315" r:id="rId73"/>
    <p:sldId id="316" r:id="rId74"/>
    <p:sldId id="317" r:id="rId75"/>
    <p:sldId id="318" r:id="rId76"/>
    <p:sldId id="480" r:id="rId77"/>
    <p:sldId id="321" r:id="rId78"/>
    <p:sldId id="322" r:id="rId79"/>
    <p:sldId id="323" r:id="rId80"/>
    <p:sldId id="324" r:id="rId81"/>
    <p:sldId id="325" r:id="rId82"/>
    <p:sldId id="470" r:id="rId83"/>
    <p:sldId id="326" r:id="rId84"/>
    <p:sldId id="327" r:id="rId85"/>
    <p:sldId id="357" r:id="rId86"/>
    <p:sldId id="358" r:id="rId87"/>
    <p:sldId id="328" r:id="rId88"/>
    <p:sldId id="329" r:id="rId89"/>
    <p:sldId id="491" r:id="rId90"/>
    <p:sldId id="330" r:id="rId91"/>
    <p:sldId id="331" r:id="rId92"/>
    <p:sldId id="332" r:id="rId93"/>
    <p:sldId id="333" r:id="rId94"/>
    <p:sldId id="481" r:id="rId95"/>
    <p:sldId id="504" r:id="rId96"/>
    <p:sldId id="334" r:id="rId97"/>
    <p:sldId id="335" r:id="rId98"/>
    <p:sldId id="336" r:id="rId99"/>
    <p:sldId id="337" r:id="rId100"/>
    <p:sldId id="338" r:id="rId101"/>
    <p:sldId id="339" r:id="rId102"/>
    <p:sldId id="340" r:id="rId103"/>
    <p:sldId id="341" r:id="rId104"/>
    <p:sldId id="342" r:id="rId105"/>
    <p:sldId id="401" r:id="rId106"/>
    <p:sldId id="402" r:id="rId107"/>
    <p:sldId id="482" r:id="rId108"/>
    <p:sldId id="343" r:id="rId109"/>
    <p:sldId id="344" r:id="rId110"/>
    <p:sldId id="345" r:id="rId111"/>
    <p:sldId id="346" r:id="rId112"/>
    <p:sldId id="347" r:id="rId113"/>
    <p:sldId id="348" r:id="rId114"/>
    <p:sldId id="349" r:id="rId115"/>
    <p:sldId id="391" r:id="rId116"/>
    <p:sldId id="403" r:id="rId117"/>
    <p:sldId id="350" r:id="rId118"/>
    <p:sldId id="351" r:id="rId119"/>
    <p:sldId id="352" r:id="rId120"/>
    <p:sldId id="353" r:id="rId121"/>
    <p:sldId id="390" r:id="rId122"/>
    <p:sldId id="354" r:id="rId123"/>
    <p:sldId id="355" r:id="rId124"/>
    <p:sldId id="356" r:id="rId125"/>
    <p:sldId id="360" r:id="rId126"/>
    <p:sldId id="361" r:id="rId127"/>
    <p:sldId id="362" r:id="rId128"/>
    <p:sldId id="363" r:id="rId129"/>
    <p:sldId id="364" r:id="rId130"/>
    <p:sldId id="483" r:id="rId131"/>
    <p:sldId id="365" r:id="rId132"/>
    <p:sldId id="366" r:id="rId133"/>
    <p:sldId id="367" r:id="rId134"/>
    <p:sldId id="368" r:id="rId135"/>
    <p:sldId id="369" r:id="rId136"/>
    <p:sldId id="370" r:id="rId137"/>
    <p:sldId id="371" r:id="rId138"/>
    <p:sldId id="372" r:id="rId139"/>
    <p:sldId id="373" r:id="rId140"/>
    <p:sldId id="374" r:id="rId141"/>
    <p:sldId id="375" r:id="rId142"/>
    <p:sldId id="376" r:id="rId143"/>
    <p:sldId id="404" r:id="rId144"/>
    <p:sldId id="406" r:id="rId145"/>
    <p:sldId id="417" r:id="rId146"/>
    <p:sldId id="377" r:id="rId147"/>
    <p:sldId id="378" r:id="rId148"/>
    <p:sldId id="379" r:id="rId149"/>
    <p:sldId id="380" r:id="rId150"/>
    <p:sldId id="381" r:id="rId151"/>
    <p:sldId id="405" r:id="rId152"/>
    <p:sldId id="485" r:id="rId153"/>
    <p:sldId id="292" r:id="rId154"/>
    <p:sldId id="293" r:id="rId15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Default Section" id="{CE059F9E-C46A-B547-B2F2-24DE96B4FEB2}">
          <p14:sldIdLst>
            <p14:sldId id="256"/>
            <p14:sldId id="486"/>
            <p14:sldId id="500"/>
            <p14:sldId id="258"/>
            <p14:sldId id="259"/>
            <p14:sldId id="453"/>
            <p14:sldId id="261"/>
            <p14:sldId id="262"/>
            <p14:sldId id="263"/>
            <p14:sldId id="452"/>
            <p14:sldId id="265"/>
            <p14:sldId id="266"/>
            <p14:sldId id="510"/>
            <p14:sldId id="454"/>
            <p14:sldId id="268"/>
            <p14:sldId id="269"/>
            <p14:sldId id="270"/>
            <p14:sldId id="499"/>
            <p14:sldId id="271"/>
            <p14:sldId id="455"/>
            <p14:sldId id="456"/>
            <p14:sldId id="275"/>
            <p14:sldId id="278"/>
            <p14:sldId id="281"/>
            <p14:sldId id="450"/>
            <p14:sldId id="509"/>
            <p14:sldId id="282"/>
            <p14:sldId id="505"/>
            <p14:sldId id="497"/>
            <p14:sldId id="284"/>
            <p14:sldId id="439"/>
            <p14:sldId id="286"/>
            <p14:sldId id="287"/>
            <p14:sldId id="288"/>
            <p14:sldId id="387"/>
            <p14:sldId id="289"/>
            <p14:sldId id="290"/>
            <p14:sldId id="291"/>
            <p14:sldId id="392"/>
            <p14:sldId id="297"/>
            <p14:sldId id="298"/>
            <p14:sldId id="299"/>
            <p14:sldId id="300"/>
            <p14:sldId id="464"/>
            <p14:sldId id="468"/>
            <p14:sldId id="294"/>
            <p14:sldId id="295"/>
            <p14:sldId id="296"/>
            <p14:sldId id="301"/>
            <p14:sldId id="433"/>
            <p14:sldId id="434"/>
            <p14:sldId id="435"/>
            <p14:sldId id="484"/>
            <p14:sldId id="489"/>
            <p14:sldId id="304"/>
            <p14:sldId id="306"/>
            <p14:sldId id="307"/>
            <p14:sldId id="308"/>
            <p14:sldId id="309"/>
            <p14:sldId id="310"/>
            <p14:sldId id="471"/>
            <p14:sldId id="469"/>
            <p14:sldId id="466"/>
            <p14:sldId id="385"/>
            <p14:sldId id="386"/>
            <p14:sldId id="399"/>
            <p14:sldId id="490"/>
            <p14:sldId id="311"/>
            <p14:sldId id="312"/>
            <p14:sldId id="400"/>
            <p14:sldId id="315"/>
            <p14:sldId id="316"/>
            <p14:sldId id="317"/>
            <p14:sldId id="318"/>
            <p14:sldId id="480"/>
            <p14:sldId id="321"/>
            <p14:sldId id="322"/>
            <p14:sldId id="323"/>
            <p14:sldId id="324"/>
            <p14:sldId id="325"/>
            <p14:sldId id="470"/>
            <p14:sldId id="326"/>
            <p14:sldId id="327"/>
            <p14:sldId id="357"/>
            <p14:sldId id="358"/>
            <p14:sldId id="328"/>
            <p14:sldId id="329"/>
            <p14:sldId id="491"/>
            <p14:sldId id="330"/>
            <p14:sldId id="331"/>
            <p14:sldId id="332"/>
            <p14:sldId id="333"/>
            <p14:sldId id="481"/>
            <p14:sldId id="504"/>
            <p14:sldId id="334"/>
            <p14:sldId id="335"/>
            <p14:sldId id="336"/>
            <p14:sldId id="337"/>
            <p14:sldId id="338"/>
            <p14:sldId id="339"/>
            <p14:sldId id="340"/>
            <p14:sldId id="341"/>
            <p14:sldId id="342"/>
            <p14:sldId id="401"/>
            <p14:sldId id="402"/>
            <p14:sldId id="482"/>
            <p14:sldId id="343"/>
            <p14:sldId id="344"/>
            <p14:sldId id="345"/>
            <p14:sldId id="346"/>
            <p14:sldId id="347"/>
            <p14:sldId id="348"/>
            <p14:sldId id="349"/>
            <p14:sldId id="391"/>
            <p14:sldId id="403"/>
            <p14:sldId id="350"/>
            <p14:sldId id="351"/>
            <p14:sldId id="352"/>
            <p14:sldId id="353"/>
            <p14:sldId id="390"/>
            <p14:sldId id="354"/>
            <p14:sldId id="355"/>
            <p14:sldId id="356"/>
            <p14:sldId id="360"/>
            <p14:sldId id="361"/>
            <p14:sldId id="362"/>
            <p14:sldId id="363"/>
            <p14:sldId id="364"/>
            <p14:sldId id="483"/>
            <p14:sldId id="365"/>
            <p14:sldId id="366"/>
            <p14:sldId id="367"/>
            <p14:sldId id="368"/>
            <p14:sldId id="369"/>
            <p14:sldId id="370"/>
            <p14:sldId id="371"/>
            <p14:sldId id="372"/>
            <p14:sldId id="373"/>
            <p14:sldId id="374"/>
            <p14:sldId id="375"/>
            <p14:sldId id="376"/>
            <p14:sldId id="404"/>
            <p14:sldId id="406"/>
            <p14:sldId id="417"/>
            <p14:sldId id="377"/>
            <p14:sldId id="378"/>
            <p14:sldId id="379"/>
            <p14:sldId id="380"/>
            <p14:sldId id="381"/>
            <p14:sldId id="405"/>
            <p14:sldId id="485"/>
            <p14:sldId id="292"/>
            <p14:sldId id="293"/>
          </p14:sldIdLst>
        </p14:section>
      </p14:sectionLst>
    </p:ext>
    <p:ext uri="{EFAFB233-063F-42B5-8137-9DF3F51BA10A}">
      <p15:sldGuideLst xmlns:p15="http://schemas.microsoft.com/office/powerpoint/2012/main">
        <p15:guide id="1" orient="horz" pos="744">
          <p15:clr>
            <a:srgbClr val="A4A3A4"/>
          </p15:clr>
        </p15:guide>
        <p15:guide id="2" pos="1872">
          <p15:clr>
            <a:srgbClr val="A4A3A4"/>
          </p15:clr>
        </p15:guide>
        <p15:guide id="3" pos="4176">
          <p15:clr>
            <a:srgbClr val="A4A3A4"/>
          </p15:clr>
        </p15:guide>
        <p15:guide id="4" pos="5496">
          <p15:clr>
            <a:srgbClr val="A4A3A4"/>
          </p15:clr>
        </p15:guide>
        <p15:guide id="5" orient="horz" pos="1224">
          <p15:clr>
            <a:srgbClr val="A4A3A4"/>
          </p15:clr>
        </p15:guide>
        <p15:guide id="6" orient="horz" pos="3624">
          <p15:clr>
            <a:srgbClr val="A4A3A4"/>
          </p15:clr>
        </p15:guide>
        <p15:guide id="7" orient="horz" pos="20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15"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862C1"/>
    <a:srgbClr val="3F8624"/>
    <a:srgbClr val="FF5151"/>
    <a:srgbClr val="161E2D"/>
    <a:srgbClr val="BF0816"/>
    <a:srgbClr val="4D27AA"/>
    <a:srgbClr val="BE1558"/>
    <a:srgbClr val="0073BB"/>
    <a:srgbClr val="4D72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76"/>
    <p:restoredTop sz="97026"/>
  </p:normalViewPr>
  <p:slideViewPr>
    <p:cSldViewPr snapToGrid="0" snapToObjects="1">
      <p:cViewPr varScale="1">
        <p:scale>
          <a:sx n="146" d="100"/>
          <a:sy n="146" d="100"/>
        </p:scale>
        <p:origin x="384" y="176"/>
      </p:cViewPr>
      <p:guideLst>
        <p:guide orient="horz" pos="744"/>
        <p:guide pos="1872"/>
        <p:guide pos="4176"/>
        <p:guide pos="5496"/>
        <p:guide orient="horz" pos="1224"/>
        <p:guide orient="horz" pos="3624"/>
        <p:guide orient="horz" pos="2040"/>
      </p:guideLst>
    </p:cSldViewPr>
  </p:slideViewPr>
  <p:notesTextViewPr>
    <p:cViewPr>
      <p:scale>
        <a:sx n="400" d="100"/>
        <a:sy n="4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viewProps" Target="view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theme" Target="theme/theme1.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notesMaster" Target="notesMasters/notesMaster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commentAuthors" Target="commentAuthor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B57746-A217-1840-9D27-1C9B611FF8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a:extLst>
              <a:ext uri="{FF2B5EF4-FFF2-40B4-BE49-F238E27FC236}">
                <a16:creationId xmlns:a16="http://schemas.microsoft.com/office/drawing/2014/main" id="{2EBC0457-C9C0-9A46-856C-A75642660D2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0E765C1-43CC-5C46-8694-A6B828DEC430}" type="datetimeFigureOut">
              <a:rPr lang="en-US"/>
              <a:pPr>
                <a:defRPr/>
              </a:pPr>
              <a:t>7/28/22</a:t>
            </a:fld>
            <a:endParaRPr lang="en-US" dirty="0"/>
          </a:p>
        </p:txBody>
      </p:sp>
      <p:sp>
        <p:nvSpPr>
          <p:cNvPr id="4" name="Slide Image Placeholder 3">
            <a:extLst>
              <a:ext uri="{FF2B5EF4-FFF2-40B4-BE49-F238E27FC236}">
                <a16:creationId xmlns:a16="http://schemas.microsoft.com/office/drawing/2014/main" id="{F73DE939-5167-8149-9C39-EBF3DB40E6BF}"/>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A8179A7E-0011-7C47-A00A-3553ADFC2A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0D921AA-9F8D-2644-BA51-99C00524A925}"/>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a:extLst>
              <a:ext uri="{FF2B5EF4-FFF2-40B4-BE49-F238E27FC236}">
                <a16:creationId xmlns:a16="http://schemas.microsoft.com/office/drawing/2014/main" id="{E7F1767E-EE09-594B-90B8-F1B2D1E51CE1}"/>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148E93DF-EC4A-7C45-AB6A-FC63BC432F2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48E93DF-EC4A-7C45-AB6A-FC63BC432F2F}" type="slidenum">
              <a:rPr lang="en-US"/>
              <a:pPr>
                <a:defRPr/>
              </a:pPr>
              <a:t>2</a:t>
            </a:fld>
            <a:endParaRPr lang="en-US" dirty="0"/>
          </a:p>
        </p:txBody>
      </p:sp>
    </p:spTree>
    <p:extLst>
      <p:ext uri="{BB962C8B-B14F-4D97-AF65-F5344CB8AC3E}">
        <p14:creationId xmlns:p14="http://schemas.microsoft.com/office/powerpoint/2010/main" val="400959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48E93DF-EC4A-7C45-AB6A-FC63BC432F2F}" type="slidenum">
              <a:rPr lang="en-US"/>
              <a:pPr>
                <a:defRPr/>
              </a:pPr>
              <a:t>3</a:t>
            </a:fld>
            <a:endParaRPr lang="en-US" dirty="0"/>
          </a:p>
        </p:txBody>
      </p:sp>
    </p:spTree>
    <p:extLst>
      <p:ext uri="{BB962C8B-B14F-4D97-AF65-F5344CB8AC3E}">
        <p14:creationId xmlns:p14="http://schemas.microsoft.com/office/powerpoint/2010/main" val="1191397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BEE7B690-870C-EF4F-BFB8-D35610F028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a:extLst>
              <a:ext uri="{FF2B5EF4-FFF2-40B4-BE49-F238E27FC236}">
                <a16:creationId xmlns:a16="http://schemas.microsoft.com/office/drawing/2014/main" id="{730CAD3F-3EBD-D240-A1D5-30A020BB23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1203" name="Slide Number Placeholder 3">
            <a:extLst>
              <a:ext uri="{FF2B5EF4-FFF2-40B4-BE49-F238E27FC236}">
                <a16:creationId xmlns:a16="http://schemas.microsoft.com/office/drawing/2014/main" id="{C7FA2F96-02FB-0043-9B04-21C28F3324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C6D3E54-5B34-954F-A9C4-7259CE6D27D1}" type="slidenum">
              <a:rPr lang="en-US" altLang="en-US" smtClean="0"/>
              <a:pPr fontAlgn="base">
                <a:spcBef>
                  <a:spcPct val="0"/>
                </a:spcBef>
                <a:spcAft>
                  <a:spcPct val="0"/>
                </a:spcAft>
              </a:pPr>
              <a:t>14</a:t>
            </a:fld>
            <a:endParaRPr lang="en-US" altLang="en-US" dirty="0"/>
          </a:p>
        </p:txBody>
      </p:sp>
    </p:spTree>
    <p:extLst>
      <p:ext uri="{BB962C8B-B14F-4D97-AF65-F5344CB8AC3E}">
        <p14:creationId xmlns:p14="http://schemas.microsoft.com/office/powerpoint/2010/main" val="299265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a:extLst>
              <a:ext uri="{FF2B5EF4-FFF2-40B4-BE49-F238E27FC236}">
                <a16:creationId xmlns:a16="http://schemas.microsoft.com/office/drawing/2014/main" id="{4BEC61A8-C18F-5D46-A103-B9D4238CE21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Notes Placeholder 2">
            <a:extLst>
              <a:ext uri="{FF2B5EF4-FFF2-40B4-BE49-F238E27FC236}">
                <a16:creationId xmlns:a16="http://schemas.microsoft.com/office/drawing/2014/main" id="{C9411A0E-63C3-8044-9A26-2D26B53DE4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64515" name="Slide Number Placeholder 3">
            <a:extLst>
              <a:ext uri="{FF2B5EF4-FFF2-40B4-BE49-F238E27FC236}">
                <a16:creationId xmlns:a16="http://schemas.microsoft.com/office/drawing/2014/main" id="{B76790E5-3FCC-4C48-8799-E2E7AB9DC3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521A6C0-2895-D440-93CE-6589C57BE951}" type="slidenum">
              <a:rPr lang="en-US" altLang="en-US" smtClean="0"/>
              <a:pPr fontAlgn="base">
                <a:spcBef>
                  <a:spcPct val="0"/>
                </a:spcBef>
                <a:spcAft>
                  <a:spcPct val="0"/>
                </a:spcAft>
              </a:pPr>
              <a:t>27</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48E93DF-EC4A-7C45-AB6A-FC63BC432F2F}" type="slidenum">
              <a:rPr lang="en-US"/>
              <a:pPr>
                <a:defRPr/>
              </a:pPr>
              <a:t>50</a:t>
            </a:fld>
            <a:endParaRPr lang="en-US" dirty="0"/>
          </a:p>
        </p:txBody>
      </p:sp>
    </p:spTree>
    <p:extLst>
      <p:ext uri="{BB962C8B-B14F-4D97-AF65-F5344CB8AC3E}">
        <p14:creationId xmlns:p14="http://schemas.microsoft.com/office/powerpoint/2010/main" val="3547009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48E93DF-EC4A-7C45-AB6A-FC63BC432F2F}" type="slidenum">
              <a:rPr lang="en-US"/>
              <a:pPr>
                <a:defRPr/>
              </a:pPr>
              <a:t>57</a:t>
            </a:fld>
            <a:endParaRPr lang="en-US" dirty="0"/>
          </a:p>
        </p:txBody>
      </p:sp>
    </p:spTree>
    <p:extLst>
      <p:ext uri="{BB962C8B-B14F-4D97-AF65-F5344CB8AC3E}">
        <p14:creationId xmlns:p14="http://schemas.microsoft.com/office/powerpoint/2010/main" val="1372148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a:extLst>
              <a:ext uri="{FF2B5EF4-FFF2-40B4-BE49-F238E27FC236}">
                <a16:creationId xmlns:a16="http://schemas.microsoft.com/office/drawing/2014/main" id="{B881A003-182F-D143-B0BC-6A5A147A729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4" name="Notes Placeholder 2">
            <a:extLst>
              <a:ext uri="{FF2B5EF4-FFF2-40B4-BE49-F238E27FC236}">
                <a16:creationId xmlns:a16="http://schemas.microsoft.com/office/drawing/2014/main" id="{1C52B67C-2E7F-5240-B737-7E350D6A9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5475" name="Slide Number Placeholder 3">
            <a:extLst>
              <a:ext uri="{FF2B5EF4-FFF2-40B4-BE49-F238E27FC236}">
                <a16:creationId xmlns:a16="http://schemas.microsoft.com/office/drawing/2014/main" id="{1E7A2378-1CFC-C04C-8330-780B1A9090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3793F94-AC11-8E43-9872-08BE4C73FFF7}" type="slidenum">
              <a:rPr lang="en-US" altLang="en-US" smtClean="0"/>
              <a:pPr fontAlgn="base">
                <a:spcBef>
                  <a:spcPct val="0"/>
                </a:spcBef>
                <a:spcAft>
                  <a:spcPct val="0"/>
                </a:spcAft>
              </a:pPr>
              <a:t>72</a:t>
            </a:fld>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48E93DF-EC4A-7C45-AB6A-FC63BC432F2F}" type="slidenum">
              <a:rPr lang="en-US" smtClean="0"/>
              <a:pPr>
                <a:defRPr/>
              </a:pPr>
              <a:t>84</a:t>
            </a:fld>
            <a:endParaRPr lang="en-US" dirty="0"/>
          </a:p>
        </p:txBody>
      </p:sp>
    </p:spTree>
    <p:extLst>
      <p:ext uri="{BB962C8B-B14F-4D97-AF65-F5344CB8AC3E}">
        <p14:creationId xmlns:p14="http://schemas.microsoft.com/office/powerpoint/2010/main" val="2033559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48E93DF-EC4A-7C45-AB6A-FC63BC432F2F}" type="slidenum">
              <a:rPr lang="en-US"/>
              <a:pPr>
                <a:defRPr/>
              </a:pPr>
              <a:t>114</a:t>
            </a:fld>
            <a:endParaRPr lang="en-US" dirty="0"/>
          </a:p>
        </p:txBody>
      </p:sp>
    </p:spTree>
    <p:extLst>
      <p:ext uri="{BB962C8B-B14F-4D97-AF65-F5344CB8AC3E}">
        <p14:creationId xmlns:p14="http://schemas.microsoft.com/office/powerpoint/2010/main" val="3305347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48E93DF-EC4A-7C45-AB6A-FC63BC432F2F}" type="slidenum">
              <a:rPr lang="en-US"/>
              <a:pPr>
                <a:defRPr/>
              </a:pPr>
              <a:t>115</a:t>
            </a:fld>
            <a:endParaRPr lang="en-US" dirty="0"/>
          </a:p>
        </p:txBody>
      </p:sp>
    </p:spTree>
    <p:extLst>
      <p:ext uri="{BB962C8B-B14F-4D97-AF65-F5344CB8AC3E}">
        <p14:creationId xmlns:p14="http://schemas.microsoft.com/office/powerpoint/2010/main" val="2351072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48E93DF-EC4A-7C45-AB6A-FC63BC432F2F}" type="slidenum">
              <a:rPr lang="en-US"/>
              <a:pPr>
                <a:defRPr/>
              </a:pPr>
              <a:t>142</a:t>
            </a:fld>
            <a:endParaRPr lang="en-US" dirty="0"/>
          </a:p>
        </p:txBody>
      </p:sp>
    </p:spTree>
    <p:extLst>
      <p:ext uri="{BB962C8B-B14F-4D97-AF65-F5344CB8AC3E}">
        <p14:creationId xmlns:p14="http://schemas.microsoft.com/office/powerpoint/2010/main" val="2084434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1178EA3-F808-FA40-ACC0-1278A8280A01}"/>
              </a:ext>
            </a:extLst>
          </p:cNvPr>
          <p:cNvSpPr>
            <a:spLocks noGrp="1"/>
          </p:cNvSpPr>
          <p:nvPr>
            <p:ph type="title"/>
          </p:nvPr>
        </p:nvSpPr>
        <p:spPr>
          <a:xfrm>
            <a:off x="240941" y="365126"/>
            <a:ext cx="11710118" cy="644278"/>
          </a:xfrm>
        </p:spPr>
        <p:txBody>
          <a:bodyPr/>
          <a:lstStyle/>
          <a:p>
            <a:r>
              <a:rPr lang="en-US"/>
              <a:t>Click to edit Master title style</a:t>
            </a:r>
          </a:p>
        </p:txBody>
      </p:sp>
      <p:sp>
        <p:nvSpPr>
          <p:cNvPr id="13" name="Text Placeholder 2">
            <a:extLst>
              <a:ext uri="{FF2B5EF4-FFF2-40B4-BE49-F238E27FC236}">
                <a16:creationId xmlns:a16="http://schemas.microsoft.com/office/drawing/2014/main" id="{80D7CE37-E491-324E-9E5C-EA9CE0B3C94E}"/>
              </a:ext>
            </a:extLst>
          </p:cNvPr>
          <p:cNvSpPr>
            <a:spLocks noGrp="1"/>
          </p:cNvSpPr>
          <p:nvPr>
            <p:ph idx="10"/>
          </p:nvPr>
        </p:nvSpPr>
        <p:spPr>
          <a:xfrm>
            <a:off x="240941" y="1175657"/>
            <a:ext cx="11710118" cy="4727016"/>
          </a:xfrm>
          <a:prstGeom prst="rect">
            <a:avLst/>
          </a:prstGeom>
        </p:spPr>
        <p:txBody>
          <a:bodyPr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Footer Placeholder 4">
            <a:extLst>
              <a:ext uri="{FF2B5EF4-FFF2-40B4-BE49-F238E27FC236}">
                <a16:creationId xmlns:a16="http://schemas.microsoft.com/office/drawing/2014/main" id="{51741C3D-6573-D04D-8327-F3FD27013F0F}"/>
              </a:ext>
            </a:extLst>
          </p:cNvPr>
          <p:cNvSpPr>
            <a:spLocks noGrp="1"/>
          </p:cNvSpPr>
          <p:nvPr>
            <p:ph type="ftr" sz="quarter" idx="11"/>
          </p:nvPr>
        </p:nvSpPr>
        <p:spPr/>
        <p:txBody>
          <a:bodyPr/>
          <a:lstStyle>
            <a:lvl1pPr>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7C853CCF-E44A-7A4E-AE6F-EA27A7428043}"/>
              </a:ext>
            </a:extLst>
          </p:cNvPr>
          <p:cNvSpPr>
            <a:spLocks noGrp="1"/>
          </p:cNvSpPr>
          <p:nvPr>
            <p:ph type="sldNum" sz="quarter" idx="12"/>
          </p:nvPr>
        </p:nvSpPr>
        <p:spPr/>
        <p:txBody>
          <a:bodyPr/>
          <a:lstStyle>
            <a:lvl1pPr>
              <a:defRPr/>
            </a:lvl1pPr>
          </a:lstStyle>
          <a:p>
            <a:pPr>
              <a:defRPr/>
            </a:pPr>
            <a:fld id="{8969B592-7AC8-374D-948E-870AD03E23E8}" type="slidenum">
              <a:rPr lang="en-US"/>
              <a:pPr>
                <a:defRPr/>
              </a:pPr>
              <a:t>‹#›</a:t>
            </a:fld>
            <a:endParaRPr lang="en-US" dirty="0"/>
          </a:p>
        </p:txBody>
      </p:sp>
    </p:spTree>
    <p:extLst>
      <p:ext uri="{BB962C8B-B14F-4D97-AF65-F5344CB8AC3E}">
        <p14:creationId xmlns:p14="http://schemas.microsoft.com/office/powerpoint/2010/main" val="3324911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col-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CA19-9DC3-0948-B147-46516DBE1F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4D87C6-B356-424E-B3CE-BAFD413E7E34}"/>
              </a:ext>
            </a:extLst>
          </p:cNvPr>
          <p:cNvSpPr>
            <a:spLocks noGrp="1"/>
          </p:cNvSpPr>
          <p:nvPr>
            <p:ph sz="half" idx="1"/>
          </p:nvPr>
        </p:nvSpPr>
        <p:spPr>
          <a:xfrm>
            <a:off x="240942" y="1175657"/>
            <a:ext cx="5669528" cy="47270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D7F448A3-D8C1-3340-A6A8-7D6328DF257C}"/>
              </a:ext>
            </a:extLst>
          </p:cNvPr>
          <p:cNvSpPr>
            <a:spLocks noGrp="1"/>
          </p:cNvSpPr>
          <p:nvPr>
            <p:ph sz="half" idx="2"/>
          </p:nvPr>
        </p:nvSpPr>
        <p:spPr>
          <a:xfrm>
            <a:off x="6281530" y="1175657"/>
            <a:ext cx="5669528" cy="47270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D9C76143-AA20-234A-985B-4D352DCBCE6D}"/>
              </a:ext>
            </a:extLst>
          </p:cNvPr>
          <p:cNvSpPr>
            <a:spLocks noGrp="1"/>
          </p:cNvSpPr>
          <p:nvPr>
            <p:ph type="ftr" sz="quarter" idx="10"/>
          </p:nvPr>
        </p:nvSpPr>
        <p:spPr/>
        <p:txBody>
          <a:bodyPr/>
          <a:lstStyle>
            <a:lvl1pPr>
              <a:defRPr/>
            </a:lvl1pPr>
          </a:lstStyle>
          <a:p>
            <a:pPr>
              <a:defRPr/>
            </a:pPr>
            <a:r>
              <a:rPr lang="en-US" dirty="0"/>
              <a:t>© 2022, Amazon Web Services, Inc. or its affiliates. All rights reserved.</a:t>
            </a:r>
          </a:p>
        </p:txBody>
      </p:sp>
      <p:sp>
        <p:nvSpPr>
          <p:cNvPr id="6" name="Slide Number Placeholder 5">
            <a:extLst>
              <a:ext uri="{FF2B5EF4-FFF2-40B4-BE49-F238E27FC236}">
                <a16:creationId xmlns:a16="http://schemas.microsoft.com/office/drawing/2014/main" id="{78ED1084-FA3C-CF4D-985E-A785A9778AEE}"/>
              </a:ext>
            </a:extLst>
          </p:cNvPr>
          <p:cNvSpPr>
            <a:spLocks noGrp="1"/>
          </p:cNvSpPr>
          <p:nvPr>
            <p:ph type="sldNum" sz="quarter" idx="11"/>
          </p:nvPr>
        </p:nvSpPr>
        <p:spPr/>
        <p:txBody>
          <a:bodyPr/>
          <a:lstStyle>
            <a:lvl1pPr>
              <a:defRPr/>
            </a:lvl1pPr>
          </a:lstStyle>
          <a:p>
            <a:pPr>
              <a:defRPr/>
            </a:pPr>
            <a:fld id="{7636629C-DB39-B44B-9452-4DC450D43CB3}" type="slidenum">
              <a:rPr lang="en-US"/>
              <a:pPr>
                <a:defRPr/>
              </a:pPr>
              <a:t>‹#›</a:t>
            </a:fld>
            <a:endParaRPr lang="en-US" dirty="0"/>
          </a:p>
        </p:txBody>
      </p:sp>
    </p:spTree>
    <p:extLst>
      <p:ext uri="{BB962C8B-B14F-4D97-AF65-F5344CB8AC3E}">
        <p14:creationId xmlns:p14="http://schemas.microsoft.com/office/powerpoint/2010/main" val="483974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col-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CA19-9DC3-0948-B147-46516DBE1F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4D87C6-B356-424E-B3CE-BAFD413E7E34}"/>
              </a:ext>
            </a:extLst>
          </p:cNvPr>
          <p:cNvSpPr>
            <a:spLocks noGrp="1"/>
          </p:cNvSpPr>
          <p:nvPr>
            <p:ph sz="half" idx="1"/>
          </p:nvPr>
        </p:nvSpPr>
        <p:spPr>
          <a:xfrm>
            <a:off x="240942" y="2273592"/>
            <a:ext cx="5669528" cy="35849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D7F448A3-D8C1-3340-A6A8-7D6328DF257C}"/>
              </a:ext>
            </a:extLst>
          </p:cNvPr>
          <p:cNvSpPr>
            <a:spLocks noGrp="1"/>
          </p:cNvSpPr>
          <p:nvPr>
            <p:ph sz="half" idx="2"/>
          </p:nvPr>
        </p:nvSpPr>
        <p:spPr>
          <a:xfrm>
            <a:off x="6281530" y="2273592"/>
            <a:ext cx="5669528" cy="35849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7" name="Content Placeholder 2">
            <a:extLst>
              <a:ext uri="{FF2B5EF4-FFF2-40B4-BE49-F238E27FC236}">
                <a16:creationId xmlns:a16="http://schemas.microsoft.com/office/drawing/2014/main" id="{9245D864-C914-0941-B538-011AA5B9A179}"/>
              </a:ext>
            </a:extLst>
          </p:cNvPr>
          <p:cNvSpPr>
            <a:spLocks noGrp="1"/>
          </p:cNvSpPr>
          <p:nvPr>
            <p:ph sz="half" idx="12"/>
          </p:nvPr>
        </p:nvSpPr>
        <p:spPr>
          <a:xfrm>
            <a:off x="240942" y="1149398"/>
            <a:ext cx="11710116" cy="984201"/>
          </a:xfrm>
        </p:spPr>
        <p:txBody>
          <a:bodyPr>
            <a:normAutofit/>
          </a:bodyPr>
          <a:lstStyle>
            <a:lvl1pPr>
              <a:defRPr sz="1800"/>
            </a:lvl1pPr>
          </a:lstStyle>
          <a:p>
            <a:pPr lvl="0"/>
            <a:endParaRPr lang="en-US" dirty="0"/>
          </a:p>
        </p:txBody>
      </p:sp>
      <p:sp>
        <p:nvSpPr>
          <p:cNvPr id="6" name="Footer Placeholder 4">
            <a:extLst>
              <a:ext uri="{FF2B5EF4-FFF2-40B4-BE49-F238E27FC236}">
                <a16:creationId xmlns:a16="http://schemas.microsoft.com/office/drawing/2014/main" id="{A48FFCDB-B2D0-184B-A70A-C0978A88FD8E}"/>
              </a:ext>
            </a:extLst>
          </p:cNvPr>
          <p:cNvSpPr>
            <a:spLocks noGrp="1"/>
          </p:cNvSpPr>
          <p:nvPr>
            <p:ph type="ftr" sz="quarter" idx="13"/>
          </p:nvPr>
        </p:nvSpPr>
        <p:spPr/>
        <p:txBody>
          <a:bodyPr/>
          <a:lstStyle>
            <a:lvl1pPr>
              <a:defRPr/>
            </a:lvl1pPr>
          </a:lstStyle>
          <a:p>
            <a:pPr>
              <a:defRPr/>
            </a:pPr>
            <a:r>
              <a:rPr lang="en-US" dirty="0"/>
              <a:t>© 2022, Amazon Web Services, Inc. or its affiliates. All rights reserved.</a:t>
            </a:r>
          </a:p>
        </p:txBody>
      </p:sp>
      <p:sp>
        <p:nvSpPr>
          <p:cNvPr id="8" name="Slide Number Placeholder 5">
            <a:extLst>
              <a:ext uri="{FF2B5EF4-FFF2-40B4-BE49-F238E27FC236}">
                <a16:creationId xmlns:a16="http://schemas.microsoft.com/office/drawing/2014/main" id="{4A8E6E56-AFB9-4C44-89C0-AC217910537B}"/>
              </a:ext>
            </a:extLst>
          </p:cNvPr>
          <p:cNvSpPr>
            <a:spLocks noGrp="1"/>
          </p:cNvSpPr>
          <p:nvPr>
            <p:ph type="sldNum" sz="quarter" idx="14"/>
          </p:nvPr>
        </p:nvSpPr>
        <p:spPr/>
        <p:txBody>
          <a:bodyPr/>
          <a:lstStyle>
            <a:lvl1pPr>
              <a:defRPr/>
            </a:lvl1pPr>
          </a:lstStyle>
          <a:p>
            <a:pPr>
              <a:defRPr/>
            </a:pPr>
            <a:fld id="{1D760CDD-B3D5-E348-BF72-777034445705}" type="slidenum">
              <a:rPr lang="en-US"/>
              <a:pPr>
                <a:defRPr/>
              </a:pPr>
              <a:t>‹#›</a:t>
            </a:fld>
            <a:endParaRPr lang="en-US" dirty="0"/>
          </a:p>
        </p:txBody>
      </p:sp>
    </p:spTree>
    <p:extLst>
      <p:ext uri="{BB962C8B-B14F-4D97-AF65-F5344CB8AC3E}">
        <p14:creationId xmlns:p14="http://schemas.microsoft.com/office/powerpoint/2010/main" val="3349316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three-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CA19-9DC3-0948-B147-46516DBE1F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4D87C6-B356-424E-B3CE-BAFD413E7E34}"/>
              </a:ext>
            </a:extLst>
          </p:cNvPr>
          <p:cNvSpPr>
            <a:spLocks noGrp="1"/>
          </p:cNvSpPr>
          <p:nvPr>
            <p:ph sz="half" idx="1"/>
          </p:nvPr>
        </p:nvSpPr>
        <p:spPr>
          <a:xfrm>
            <a:off x="240943" y="1175657"/>
            <a:ext cx="3602396" cy="47270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Content Placeholder 2">
            <a:extLst>
              <a:ext uri="{FF2B5EF4-FFF2-40B4-BE49-F238E27FC236}">
                <a16:creationId xmlns:a16="http://schemas.microsoft.com/office/drawing/2014/main" id="{E5B9F079-07D6-E944-8B84-A221C329825D}"/>
              </a:ext>
            </a:extLst>
          </p:cNvPr>
          <p:cNvSpPr>
            <a:spLocks noGrp="1"/>
          </p:cNvSpPr>
          <p:nvPr>
            <p:ph sz="half" idx="10"/>
          </p:nvPr>
        </p:nvSpPr>
        <p:spPr>
          <a:xfrm>
            <a:off x="4294802" y="1175657"/>
            <a:ext cx="3602396" cy="47270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2">
            <a:extLst>
              <a:ext uri="{FF2B5EF4-FFF2-40B4-BE49-F238E27FC236}">
                <a16:creationId xmlns:a16="http://schemas.microsoft.com/office/drawing/2014/main" id="{EAA18462-CDE2-4F4B-A61B-CD6DACFCAE03}"/>
              </a:ext>
            </a:extLst>
          </p:cNvPr>
          <p:cNvSpPr>
            <a:spLocks noGrp="1"/>
          </p:cNvSpPr>
          <p:nvPr>
            <p:ph sz="half" idx="11"/>
          </p:nvPr>
        </p:nvSpPr>
        <p:spPr>
          <a:xfrm>
            <a:off x="8326793" y="1175657"/>
            <a:ext cx="3602396" cy="47270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Footer Placeholder 4">
            <a:extLst>
              <a:ext uri="{FF2B5EF4-FFF2-40B4-BE49-F238E27FC236}">
                <a16:creationId xmlns:a16="http://schemas.microsoft.com/office/drawing/2014/main" id="{EED85091-90EE-B541-AE9F-FB0EB0E0F487}"/>
              </a:ext>
            </a:extLst>
          </p:cNvPr>
          <p:cNvSpPr>
            <a:spLocks noGrp="1"/>
          </p:cNvSpPr>
          <p:nvPr>
            <p:ph type="ftr" sz="quarter" idx="12"/>
          </p:nvPr>
        </p:nvSpPr>
        <p:spPr/>
        <p:txBody>
          <a:bodyPr/>
          <a:lstStyle>
            <a:lvl1pPr>
              <a:defRPr/>
            </a:lvl1pPr>
          </a:lstStyle>
          <a:p>
            <a:pPr>
              <a:defRPr/>
            </a:pPr>
            <a:r>
              <a:rPr lang="en-US" dirty="0"/>
              <a:t>© 2022, Amazon Web Services, Inc. or its affiliates. All rights reserved.</a:t>
            </a:r>
          </a:p>
        </p:txBody>
      </p:sp>
      <p:sp>
        <p:nvSpPr>
          <p:cNvPr id="7" name="Slide Number Placeholder 5">
            <a:extLst>
              <a:ext uri="{FF2B5EF4-FFF2-40B4-BE49-F238E27FC236}">
                <a16:creationId xmlns:a16="http://schemas.microsoft.com/office/drawing/2014/main" id="{073690C6-D7A1-5047-8A9F-2AC81399EEE9}"/>
              </a:ext>
            </a:extLst>
          </p:cNvPr>
          <p:cNvSpPr>
            <a:spLocks noGrp="1"/>
          </p:cNvSpPr>
          <p:nvPr>
            <p:ph type="sldNum" sz="quarter" idx="13"/>
          </p:nvPr>
        </p:nvSpPr>
        <p:spPr/>
        <p:txBody>
          <a:bodyPr/>
          <a:lstStyle>
            <a:lvl1pPr>
              <a:defRPr/>
            </a:lvl1pPr>
          </a:lstStyle>
          <a:p>
            <a:pPr>
              <a:defRPr/>
            </a:pPr>
            <a:fld id="{4752B835-43D6-F94A-8401-3FEC4A18EEAB}" type="slidenum">
              <a:rPr lang="en-US"/>
              <a:pPr>
                <a:defRPr/>
              </a:pPr>
              <a:t>‹#›</a:t>
            </a:fld>
            <a:endParaRPr lang="en-US" dirty="0"/>
          </a:p>
        </p:txBody>
      </p:sp>
    </p:spTree>
    <p:extLst>
      <p:ext uri="{BB962C8B-B14F-4D97-AF65-F5344CB8AC3E}">
        <p14:creationId xmlns:p14="http://schemas.microsoft.com/office/powerpoint/2010/main" val="274593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sub-three-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CA19-9DC3-0948-B147-46516DBE1FF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E4D87C6-B356-424E-B3CE-BAFD413E7E34}"/>
              </a:ext>
            </a:extLst>
          </p:cNvPr>
          <p:cNvSpPr>
            <a:spLocks noGrp="1"/>
          </p:cNvSpPr>
          <p:nvPr>
            <p:ph sz="half" idx="1"/>
          </p:nvPr>
        </p:nvSpPr>
        <p:spPr>
          <a:xfrm>
            <a:off x="240943" y="2273593"/>
            <a:ext cx="3602396" cy="35849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Content Placeholder 2">
            <a:extLst>
              <a:ext uri="{FF2B5EF4-FFF2-40B4-BE49-F238E27FC236}">
                <a16:creationId xmlns:a16="http://schemas.microsoft.com/office/drawing/2014/main" id="{E5B9F079-07D6-E944-8B84-A221C329825D}"/>
              </a:ext>
            </a:extLst>
          </p:cNvPr>
          <p:cNvSpPr>
            <a:spLocks noGrp="1"/>
          </p:cNvSpPr>
          <p:nvPr>
            <p:ph sz="half" idx="10"/>
          </p:nvPr>
        </p:nvSpPr>
        <p:spPr>
          <a:xfrm>
            <a:off x="4294802" y="2273593"/>
            <a:ext cx="3602396" cy="35849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2">
            <a:extLst>
              <a:ext uri="{FF2B5EF4-FFF2-40B4-BE49-F238E27FC236}">
                <a16:creationId xmlns:a16="http://schemas.microsoft.com/office/drawing/2014/main" id="{EAA18462-CDE2-4F4B-A61B-CD6DACFCAE03}"/>
              </a:ext>
            </a:extLst>
          </p:cNvPr>
          <p:cNvSpPr>
            <a:spLocks noGrp="1"/>
          </p:cNvSpPr>
          <p:nvPr>
            <p:ph sz="half" idx="11"/>
          </p:nvPr>
        </p:nvSpPr>
        <p:spPr>
          <a:xfrm>
            <a:off x="8326793" y="2273593"/>
            <a:ext cx="3602396" cy="35849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2" name="Content Placeholder 2">
            <a:extLst>
              <a:ext uri="{FF2B5EF4-FFF2-40B4-BE49-F238E27FC236}">
                <a16:creationId xmlns:a16="http://schemas.microsoft.com/office/drawing/2014/main" id="{F075C3DB-0EE3-BA43-8B55-7C47D3172461}"/>
              </a:ext>
            </a:extLst>
          </p:cNvPr>
          <p:cNvSpPr>
            <a:spLocks noGrp="1"/>
          </p:cNvSpPr>
          <p:nvPr>
            <p:ph sz="half" idx="12"/>
          </p:nvPr>
        </p:nvSpPr>
        <p:spPr>
          <a:xfrm>
            <a:off x="240942" y="1149398"/>
            <a:ext cx="11710116" cy="984201"/>
          </a:xfrm>
        </p:spPr>
        <p:txBody>
          <a:bodyPr>
            <a:normAutofit/>
          </a:bodyPr>
          <a:lstStyle>
            <a:lvl1pPr>
              <a:defRPr sz="1800"/>
            </a:lvl1pPr>
          </a:lstStyle>
          <a:p>
            <a:pPr lvl="0"/>
            <a:endParaRPr lang="en-US" dirty="0"/>
          </a:p>
        </p:txBody>
      </p:sp>
      <p:sp>
        <p:nvSpPr>
          <p:cNvPr id="7" name="Footer Placeholder 4">
            <a:extLst>
              <a:ext uri="{FF2B5EF4-FFF2-40B4-BE49-F238E27FC236}">
                <a16:creationId xmlns:a16="http://schemas.microsoft.com/office/drawing/2014/main" id="{BF313970-EA94-F74E-B909-52184BCE8DA7}"/>
              </a:ext>
            </a:extLst>
          </p:cNvPr>
          <p:cNvSpPr>
            <a:spLocks noGrp="1"/>
          </p:cNvSpPr>
          <p:nvPr>
            <p:ph type="ftr" sz="quarter" idx="13"/>
          </p:nvPr>
        </p:nvSpPr>
        <p:spPr/>
        <p:txBody>
          <a:bodyPr/>
          <a:lstStyle>
            <a:lvl1pPr>
              <a:defRPr/>
            </a:lvl1pPr>
          </a:lstStyle>
          <a:p>
            <a:pPr>
              <a:defRPr/>
            </a:pPr>
            <a:r>
              <a:rPr lang="en-US" dirty="0"/>
              <a:t>© 2022, Amazon Web Services, Inc. or its affiliates. All rights reserved.</a:t>
            </a:r>
          </a:p>
        </p:txBody>
      </p:sp>
      <p:sp>
        <p:nvSpPr>
          <p:cNvPr id="9" name="Slide Number Placeholder 5">
            <a:extLst>
              <a:ext uri="{FF2B5EF4-FFF2-40B4-BE49-F238E27FC236}">
                <a16:creationId xmlns:a16="http://schemas.microsoft.com/office/drawing/2014/main" id="{D4F9F29E-27F2-B04A-A131-CE776307562D}"/>
              </a:ext>
            </a:extLst>
          </p:cNvPr>
          <p:cNvSpPr>
            <a:spLocks noGrp="1"/>
          </p:cNvSpPr>
          <p:nvPr>
            <p:ph type="sldNum" sz="quarter" idx="14"/>
          </p:nvPr>
        </p:nvSpPr>
        <p:spPr/>
        <p:txBody>
          <a:bodyPr/>
          <a:lstStyle>
            <a:lvl1pPr>
              <a:defRPr/>
            </a:lvl1pPr>
          </a:lstStyle>
          <a:p>
            <a:pPr>
              <a:defRPr/>
            </a:pPr>
            <a:fld id="{908DA37B-B9A9-8947-B9C5-A7183EC37F3A}" type="slidenum">
              <a:rPr lang="en-US"/>
              <a:pPr>
                <a:defRPr/>
              </a:pPr>
              <a:t>‹#›</a:t>
            </a:fld>
            <a:endParaRPr lang="en-US" dirty="0"/>
          </a:p>
        </p:txBody>
      </p:sp>
    </p:spTree>
    <p:extLst>
      <p:ext uri="{BB962C8B-B14F-4D97-AF65-F5344CB8AC3E}">
        <p14:creationId xmlns:p14="http://schemas.microsoft.com/office/powerpoint/2010/main" val="362861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445274BF-3829-D24D-BB45-67B2DEED7610}"/>
              </a:ext>
            </a:extLst>
          </p:cNvPr>
          <p:cNvSpPr>
            <a:spLocks noGrp="1"/>
          </p:cNvSpPr>
          <p:nvPr>
            <p:ph type="ftr" sz="quarter" idx="10"/>
          </p:nvPr>
        </p:nvSpPr>
        <p:spPr/>
        <p:txBody>
          <a:bodyPr/>
          <a:lstStyle>
            <a:lvl1pPr>
              <a:defRPr/>
            </a:lvl1pPr>
          </a:lstStyle>
          <a:p>
            <a:pPr>
              <a:defRPr/>
            </a:pPr>
            <a:r>
              <a:rPr lang="en-US" dirty="0"/>
              <a:t>© 2022, Amazon Web Services, Inc. or its affiliates. All rights reserved.</a:t>
            </a:r>
          </a:p>
        </p:txBody>
      </p:sp>
      <p:sp>
        <p:nvSpPr>
          <p:cNvPr id="4" name="Slide Number Placeholder 5">
            <a:extLst>
              <a:ext uri="{FF2B5EF4-FFF2-40B4-BE49-F238E27FC236}">
                <a16:creationId xmlns:a16="http://schemas.microsoft.com/office/drawing/2014/main" id="{56AD46A9-9581-D540-AA79-345601FA5DEB}"/>
              </a:ext>
            </a:extLst>
          </p:cNvPr>
          <p:cNvSpPr>
            <a:spLocks noGrp="1"/>
          </p:cNvSpPr>
          <p:nvPr>
            <p:ph type="sldNum" sz="quarter" idx="11"/>
          </p:nvPr>
        </p:nvSpPr>
        <p:spPr/>
        <p:txBody>
          <a:bodyPr/>
          <a:lstStyle>
            <a:lvl1pPr>
              <a:defRPr/>
            </a:lvl1pPr>
          </a:lstStyle>
          <a:p>
            <a:pPr>
              <a:defRPr/>
            </a:pPr>
            <a:fld id="{09B7CDC3-FDDA-584B-8A00-88B0260C022B}" type="slidenum">
              <a:rPr lang="en-US"/>
              <a:pPr>
                <a:defRPr/>
              </a:pPr>
              <a:t>‹#›</a:t>
            </a:fld>
            <a:endParaRPr lang="en-US" dirty="0"/>
          </a:p>
        </p:txBody>
      </p:sp>
    </p:spTree>
    <p:extLst>
      <p:ext uri="{BB962C8B-B14F-4D97-AF65-F5344CB8AC3E}">
        <p14:creationId xmlns:p14="http://schemas.microsoft.com/office/powerpoint/2010/main" val="3995143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C301F95D-465F-2945-9E09-3DB85C63C156}"/>
              </a:ext>
            </a:extLst>
          </p:cNvPr>
          <p:cNvSpPr>
            <a:spLocks noGrp="1"/>
          </p:cNvSpPr>
          <p:nvPr>
            <p:ph type="ftr" sz="quarter" idx="10"/>
          </p:nvPr>
        </p:nvSpPr>
        <p:spPr/>
        <p:txBody>
          <a:bodyPr/>
          <a:lstStyle>
            <a:lvl1pPr>
              <a:defRPr/>
            </a:lvl1pPr>
          </a:lstStyle>
          <a:p>
            <a:pPr>
              <a:defRPr/>
            </a:pPr>
            <a:r>
              <a:rPr lang="en-US" dirty="0"/>
              <a:t>© 2022, Amazon Web Services, Inc. or its affiliates. All rights reserved.</a:t>
            </a:r>
          </a:p>
        </p:txBody>
      </p:sp>
      <p:sp>
        <p:nvSpPr>
          <p:cNvPr id="3" name="Slide Number Placeholder 5">
            <a:extLst>
              <a:ext uri="{FF2B5EF4-FFF2-40B4-BE49-F238E27FC236}">
                <a16:creationId xmlns:a16="http://schemas.microsoft.com/office/drawing/2014/main" id="{DCDA7B2F-E81E-4A44-9F5F-A7AFF9D70002}"/>
              </a:ext>
            </a:extLst>
          </p:cNvPr>
          <p:cNvSpPr>
            <a:spLocks noGrp="1"/>
          </p:cNvSpPr>
          <p:nvPr>
            <p:ph type="sldNum" sz="quarter" idx="11"/>
          </p:nvPr>
        </p:nvSpPr>
        <p:spPr/>
        <p:txBody>
          <a:bodyPr/>
          <a:lstStyle>
            <a:lvl1pPr>
              <a:defRPr/>
            </a:lvl1pPr>
          </a:lstStyle>
          <a:p>
            <a:pPr>
              <a:defRPr/>
            </a:pPr>
            <a:fld id="{6736E29F-FFC1-2C49-8243-4EDCBA2AC996}" type="slidenum">
              <a:rPr lang="en-US"/>
              <a:pPr>
                <a:defRPr/>
              </a:pPr>
              <a:t>‹#›</a:t>
            </a:fld>
            <a:endParaRPr lang="en-US" dirty="0"/>
          </a:p>
        </p:txBody>
      </p:sp>
    </p:spTree>
    <p:extLst>
      <p:ext uri="{BB962C8B-B14F-4D97-AF65-F5344CB8AC3E}">
        <p14:creationId xmlns:p14="http://schemas.microsoft.com/office/powerpoint/2010/main" val="178367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tegory_Squi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1DB949-1463-2A4C-B301-63F1602C50E3}"/>
              </a:ext>
            </a:extLst>
          </p:cNvPr>
          <p:cNvSpPr/>
          <p:nvPr userDrawn="1"/>
        </p:nvSpPr>
        <p:spPr>
          <a:xfrm>
            <a:off x="0" y="1"/>
            <a:ext cx="12191999" cy="6857999"/>
          </a:xfrm>
          <a:prstGeom prst="rect">
            <a:avLst/>
          </a:prstGeom>
          <a:noFill/>
          <a:ln w="177800">
            <a:gradFill>
              <a:gsLst>
                <a:gs pos="0">
                  <a:srgbClr val="161E2D"/>
                </a:gs>
                <a:gs pos="99000">
                  <a:srgbClr val="232F3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4" name="Footer Placeholder 4">
            <a:extLst>
              <a:ext uri="{FF2B5EF4-FFF2-40B4-BE49-F238E27FC236}">
                <a16:creationId xmlns:a16="http://schemas.microsoft.com/office/drawing/2014/main" id="{CCAC41FC-8492-FD42-A45A-1DF0B10E101B}"/>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396A122A-D83B-6B4B-9C9F-4A4D8480E231}"/>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809C12A2-65EF-FD4D-A54C-5FC8D1359EF8}" type="slidenum">
              <a:rPr lang="en-US"/>
              <a:pPr>
                <a:defRPr/>
              </a:pPr>
              <a:t>‹#›</a:t>
            </a:fld>
            <a:endParaRPr lang="en-US" dirty="0"/>
          </a:p>
        </p:txBody>
      </p:sp>
    </p:spTree>
    <p:extLst>
      <p:ext uri="{BB962C8B-B14F-4D97-AF65-F5344CB8AC3E}">
        <p14:creationId xmlns:p14="http://schemas.microsoft.com/office/powerpoint/2010/main" val="30870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eneral-servic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8DBF48-0EFD-7E4F-AAF0-AB1C4877B680}"/>
              </a:ext>
            </a:extLst>
          </p:cNvPr>
          <p:cNvSpPr/>
          <p:nvPr userDrawn="1"/>
        </p:nvSpPr>
        <p:spPr>
          <a:xfrm>
            <a:off x="0" y="1009650"/>
            <a:ext cx="12192000"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E1388B4C-0BAF-3342-B4C4-F8F3835171BA}"/>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General Services</a:t>
            </a:r>
          </a:p>
        </p:txBody>
      </p:sp>
      <p:sp>
        <p:nvSpPr>
          <p:cNvPr id="6" name="Title 1">
            <a:extLst>
              <a:ext uri="{FF2B5EF4-FFF2-40B4-BE49-F238E27FC236}">
                <a16:creationId xmlns:a16="http://schemas.microsoft.com/office/drawing/2014/main" id="{1589A14A-BBCF-BC41-8E4A-D55A4B8E1B3D}"/>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7" name="Straight Connector 6">
            <a:extLst>
              <a:ext uri="{FF2B5EF4-FFF2-40B4-BE49-F238E27FC236}">
                <a16:creationId xmlns:a16="http://schemas.microsoft.com/office/drawing/2014/main" id="{613BDA1A-1CBB-8E43-A453-55D625CBA08B}"/>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DE7E60F-0E8F-E845-A30E-6D51DFDCF24C}"/>
              </a:ext>
            </a:extLst>
          </p:cNvPr>
          <p:cNvSpPr/>
          <p:nvPr userDrawn="1"/>
        </p:nvSpPr>
        <p:spPr>
          <a:xfrm>
            <a:off x="0" y="1"/>
            <a:ext cx="12191999" cy="6857999"/>
          </a:xfrm>
          <a:prstGeom prst="rect">
            <a:avLst/>
          </a:prstGeom>
          <a:noFill/>
          <a:ln w="177800">
            <a:gradFill>
              <a:gsLst>
                <a:gs pos="0">
                  <a:srgbClr val="161E2D"/>
                </a:gs>
                <a:gs pos="99000">
                  <a:srgbClr val="232F3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1" name="Text Placeholder 23">
            <a:extLst>
              <a:ext uri="{FF2B5EF4-FFF2-40B4-BE49-F238E27FC236}">
                <a16:creationId xmlns:a16="http://schemas.microsoft.com/office/drawing/2014/main" id="{06F1EA21-81DA-5A4B-9469-25634A530790}"/>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151A346F-D391-644D-B9B5-43708DD842CA}"/>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72133C68-E859-C34E-BFD3-94DFBAD884BF}"/>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05BCD9E6-DD9F-CF4C-A723-FB790C21F76D}" type="slidenum">
              <a:rPr lang="en-US"/>
              <a:pPr>
                <a:defRPr/>
              </a:pPr>
              <a:t>‹#›</a:t>
            </a:fld>
            <a:endParaRPr lang="en-US" dirty="0"/>
          </a:p>
        </p:txBody>
      </p:sp>
    </p:spTree>
    <p:extLst>
      <p:ext uri="{BB962C8B-B14F-4D97-AF65-F5344CB8AC3E}">
        <p14:creationId xmlns:p14="http://schemas.microsoft.com/office/powerpoint/2010/main" val="401094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eneral-Services_Basi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E5D3566-EC15-634D-A5DB-D8659E8B1D53}"/>
              </a:ext>
            </a:extLst>
          </p:cNvPr>
          <p:cNvSpPr/>
          <p:nvPr userDrawn="1"/>
        </p:nvSpPr>
        <p:spPr>
          <a:xfrm>
            <a:off x="0" y="1"/>
            <a:ext cx="12191999" cy="6857999"/>
          </a:xfrm>
          <a:prstGeom prst="rect">
            <a:avLst/>
          </a:prstGeom>
          <a:noFill/>
          <a:ln w="177800">
            <a:gradFill>
              <a:gsLst>
                <a:gs pos="0">
                  <a:srgbClr val="161E2D"/>
                </a:gs>
                <a:gs pos="99000">
                  <a:srgbClr val="232F3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p:txBody>
          <a:bodyPr/>
          <a:lstStyle/>
          <a:p>
            <a:r>
              <a:rPr lang="en-US"/>
              <a:t>Click to edit Master title style</a:t>
            </a:r>
          </a:p>
        </p:txBody>
      </p:sp>
      <p:sp>
        <p:nvSpPr>
          <p:cNvPr id="4" name="Footer Placeholder 4">
            <a:extLst>
              <a:ext uri="{FF2B5EF4-FFF2-40B4-BE49-F238E27FC236}">
                <a16:creationId xmlns:a16="http://schemas.microsoft.com/office/drawing/2014/main" id="{CD8DE337-0B3D-6D43-BEA0-8384F88079A8}"/>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67157A59-ACB9-1842-BB99-2CA579ED664D}"/>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636FC78C-5380-0C4F-B55D-5784A0E39E02}" type="slidenum">
              <a:rPr lang="en-US"/>
              <a:pPr>
                <a:defRPr/>
              </a:pPr>
              <a:t>‹#›</a:t>
            </a:fld>
            <a:endParaRPr lang="en-US" dirty="0"/>
          </a:p>
        </p:txBody>
      </p:sp>
    </p:spTree>
    <p:extLst>
      <p:ext uri="{BB962C8B-B14F-4D97-AF65-F5344CB8AC3E}">
        <p14:creationId xmlns:p14="http://schemas.microsoft.com/office/powerpoint/2010/main" val="1602315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tegory_Purp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EB10B3-8C08-7244-A574-BA85CB778D8C}"/>
              </a:ext>
            </a:extLst>
          </p:cNvPr>
          <p:cNvSpPr/>
          <p:nvPr userDrawn="1"/>
        </p:nvSpPr>
        <p:spPr>
          <a:xfrm>
            <a:off x="0" y="0"/>
            <a:ext cx="12191999" cy="6857999"/>
          </a:xfrm>
          <a:prstGeom prst="rect">
            <a:avLst/>
          </a:prstGeom>
          <a:noFill/>
          <a:ln w="177800">
            <a:gradFill>
              <a:gsLst>
                <a:gs pos="0">
                  <a:srgbClr val="4D27AA"/>
                </a:gs>
                <a:gs pos="100000">
                  <a:srgbClr val="A166F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4" name="Footer Placeholder 4">
            <a:extLst>
              <a:ext uri="{FF2B5EF4-FFF2-40B4-BE49-F238E27FC236}">
                <a16:creationId xmlns:a16="http://schemas.microsoft.com/office/drawing/2014/main" id="{AA1846D2-65E7-414B-9D6E-800D82E3AC41}"/>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C8B97EB9-315B-4F45-BD49-D3EA943D5D56}"/>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84ED66FF-6442-164E-A8B9-9F2B3D5541F8}" type="slidenum">
              <a:rPr lang="en-US"/>
              <a:pPr>
                <a:defRPr/>
              </a:pPr>
              <a:t>‹#›</a:t>
            </a:fld>
            <a:endParaRPr lang="en-US" dirty="0"/>
          </a:p>
        </p:txBody>
      </p:sp>
    </p:spTree>
    <p:extLst>
      <p:ext uri="{BB962C8B-B14F-4D97-AF65-F5344CB8AC3E}">
        <p14:creationId xmlns:p14="http://schemas.microsoft.com/office/powerpoint/2010/main" val="3738812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cons_Purp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F7784A-AC38-A14C-8390-9F3D6CB22C2B}"/>
              </a:ext>
            </a:extLst>
          </p:cNvPr>
          <p:cNvSpPr/>
          <p:nvPr userDrawn="1"/>
        </p:nvSpPr>
        <p:spPr>
          <a:xfrm>
            <a:off x="0" y="0"/>
            <a:ext cx="12191999" cy="6857999"/>
          </a:xfrm>
          <a:prstGeom prst="rect">
            <a:avLst/>
          </a:prstGeom>
          <a:noFill/>
          <a:ln w="177800">
            <a:gradFill>
              <a:gsLst>
                <a:gs pos="0">
                  <a:srgbClr val="4D27AA"/>
                </a:gs>
                <a:gs pos="100000">
                  <a:srgbClr val="A166F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831F4C99-54C2-9541-8F43-762C964F1301}"/>
              </a:ext>
            </a:extLst>
          </p:cNvPr>
          <p:cNvSpPr/>
          <p:nvPr userDrawn="1"/>
        </p:nvSpPr>
        <p:spPr>
          <a:xfrm>
            <a:off x="98425" y="1009650"/>
            <a:ext cx="11999913"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Title 1">
            <a:extLst>
              <a:ext uri="{FF2B5EF4-FFF2-40B4-BE49-F238E27FC236}">
                <a16:creationId xmlns:a16="http://schemas.microsoft.com/office/drawing/2014/main" id="{4A10370E-4F42-8241-BF9F-E9A72893EDA6}"/>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7" name="Title 1">
            <a:extLst>
              <a:ext uri="{FF2B5EF4-FFF2-40B4-BE49-F238E27FC236}">
                <a16:creationId xmlns:a16="http://schemas.microsoft.com/office/drawing/2014/main" id="{E12F472C-8CA3-7949-8253-63E2F46D3462}"/>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8" name="Straight Connector 7">
            <a:extLst>
              <a:ext uri="{FF2B5EF4-FFF2-40B4-BE49-F238E27FC236}">
                <a16:creationId xmlns:a16="http://schemas.microsoft.com/office/drawing/2014/main" id="{672AB3EF-8D29-0347-A0F4-5A920F8D6324}"/>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1" name="Text Placeholder 23">
            <a:extLst>
              <a:ext uri="{FF2B5EF4-FFF2-40B4-BE49-F238E27FC236}">
                <a16:creationId xmlns:a16="http://schemas.microsoft.com/office/drawing/2014/main" id="{0FB48715-5720-1948-9EBD-02110C7CC891}"/>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A4EE625E-37C6-1C46-B0B1-4B19B93D8109}"/>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E6082003-9679-D141-ABE5-82062849FD39}"/>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3D7BCC1A-A0BB-0640-8965-6C6C1F702B49}" type="slidenum">
              <a:rPr lang="en-US"/>
              <a:pPr>
                <a:defRPr/>
              </a:pPr>
              <a:t>‹#›</a:t>
            </a:fld>
            <a:endParaRPr lang="en-US" dirty="0"/>
          </a:p>
        </p:txBody>
      </p:sp>
    </p:spTree>
    <p:extLst>
      <p:ext uri="{BB962C8B-B14F-4D97-AF65-F5344CB8AC3E}">
        <p14:creationId xmlns:p14="http://schemas.microsoft.com/office/powerpoint/2010/main" val="2286909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only_Purp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F7784A-AC38-A14C-8390-9F3D6CB22C2B}"/>
              </a:ext>
            </a:extLst>
          </p:cNvPr>
          <p:cNvSpPr/>
          <p:nvPr userDrawn="1"/>
        </p:nvSpPr>
        <p:spPr>
          <a:xfrm>
            <a:off x="0" y="0"/>
            <a:ext cx="12191999" cy="6857999"/>
          </a:xfrm>
          <a:prstGeom prst="rect">
            <a:avLst/>
          </a:prstGeom>
          <a:noFill/>
          <a:ln w="177800">
            <a:gradFill>
              <a:gsLst>
                <a:gs pos="0">
                  <a:srgbClr val="4D27AA"/>
                </a:gs>
                <a:gs pos="100000">
                  <a:srgbClr val="A166F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1" name="Text Placeholder 23">
            <a:extLst>
              <a:ext uri="{FF2B5EF4-FFF2-40B4-BE49-F238E27FC236}">
                <a16:creationId xmlns:a16="http://schemas.microsoft.com/office/drawing/2014/main" id="{0FB48715-5720-1948-9EBD-02110C7CC891}"/>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A4EE625E-37C6-1C46-B0B1-4B19B93D8109}"/>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E6082003-9679-D141-ABE5-82062849FD39}"/>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3D7BCC1A-A0BB-0640-8965-6C6C1F702B49}" type="slidenum">
              <a:rPr lang="en-US"/>
              <a:pPr>
                <a:defRPr/>
              </a:pPr>
              <a:t>‹#›</a:t>
            </a:fld>
            <a:endParaRPr lang="en-US" dirty="0"/>
          </a:p>
        </p:txBody>
      </p:sp>
    </p:spTree>
    <p:extLst>
      <p:ext uri="{BB962C8B-B14F-4D97-AF65-F5344CB8AC3E}">
        <p14:creationId xmlns:p14="http://schemas.microsoft.com/office/powerpoint/2010/main" val="1796269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ategory_Pi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2051C7E-3900-3D47-BA06-C45A775AC5C5}"/>
              </a:ext>
            </a:extLst>
          </p:cNvPr>
          <p:cNvSpPr/>
          <p:nvPr userDrawn="1"/>
        </p:nvSpPr>
        <p:spPr>
          <a:xfrm>
            <a:off x="0" y="0"/>
            <a:ext cx="12191999" cy="6857999"/>
          </a:xfrm>
          <a:prstGeom prst="rect">
            <a:avLst/>
          </a:prstGeom>
          <a:noFill/>
          <a:ln w="177800">
            <a:gradFill>
              <a:gsLst>
                <a:gs pos="0">
                  <a:srgbClr val="B0084D"/>
                </a:gs>
                <a:gs pos="100000">
                  <a:srgbClr val="FF4F8B"/>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4" name="Footer Placeholder 4">
            <a:extLst>
              <a:ext uri="{FF2B5EF4-FFF2-40B4-BE49-F238E27FC236}">
                <a16:creationId xmlns:a16="http://schemas.microsoft.com/office/drawing/2014/main" id="{5454FA6E-790E-7C4C-966D-83C8902198F7}"/>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18CC4A03-B62A-784E-AE0D-901EE9D98869}"/>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965EF509-8B07-CE4D-8A01-886CBEC22FB1}" type="slidenum">
              <a:rPr lang="en-US"/>
              <a:pPr>
                <a:defRPr/>
              </a:pPr>
              <a:t>‹#›</a:t>
            </a:fld>
            <a:endParaRPr lang="en-US" dirty="0"/>
          </a:p>
        </p:txBody>
      </p:sp>
    </p:spTree>
    <p:extLst>
      <p:ext uri="{BB962C8B-B14F-4D97-AF65-F5344CB8AC3E}">
        <p14:creationId xmlns:p14="http://schemas.microsoft.com/office/powerpoint/2010/main" val="40217397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cons_Pi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487056-54C9-3C44-8A0E-E8A0308AD2EC}"/>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769FAB93-C1F2-A245-90B4-C96C9D1826D2}"/>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4F0D628E-4994-3E4C-AFDD-4A6F01ABA79D}"/>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7" name="Straight Connector 6">
            <a:extLst>
              <a:ext uri="{FF2B5EF4-FFF2-40B4-BE49-F238E27FC236}">
                <a16:creationId xmlns:a16="http://schemas.microsoft.com/office/drawing/2014/main" id="{E483B396-C225-9E4D-8732-D5FC98F01E48}"/>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5DB3A17-29D7-3A45-ACDB-C1245E165449}"/>
              </a:ext>
            </a:extLst>
          </p:cNvPr>
          <p:cNvSpPr/>
          <p:nvPr userDrawn="1"/>
        </p:nvSpPr>
        <p:spPr>
          <a:xfrm>
            <a:off x="0" y="0"/>
            <a:ext cx="12191999" cy="6857999"/>
          </a:xfrm>
          <a:prstGeom prst="rect">
            <a:avLst/>
          </a:prstGeom>
          <a:noFill/>
          <a:ln w="177800">
            <a:gradFill>
              <a:gsLst>
                <a:gs pos="0">
                  <a:srgbClr val="B0084D"/>
                </a:gs>
                <a:gs pos="100000">
                  <a:srgbClr val="FF4F8B"/>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F12AE10E-078F-804F-9AD5-CDE64C853CCC}"/>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CC61EF44-FAE9-DD45-8F96-DC8C5F7E03C1}"/>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B89831FF-1E64-7F47-AED1-5435D326073E}"/>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A99F3A83-7C5F-024A-ACB0-D8E05C91F32E}" type="slidenum">
              <a:rPr lang="en-US"/>
              <a:pPr>
                <a:defRPr/>
              </a:pPr>
              <a:t>‹#›</a:t>
            </a:fld>
            <a:endParaRPr lang="en-US" dirty="0"/>
          </a:p>
        </p:txBody>
      </p:sp>
    </p:spTree>
    <p:extLst>
      <p:ext uri="{BB962C8B-B14F-4D97-AF65-F5344CB8AC3E}">
        <p14:creationId xmlns:p14="http://schemas.microsoft.com/office/powerpoint/2010/main" val="7264867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ategory_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73C5A5-FEA2-6F41-A1B4-E8FDB998D476}"/>
              </a:ext>
            </a:extLst>
          </p:cNvPr>
          <p:cNvSpPr/>
          <p:nvPr userDrawn="1"/>
        </p:nvSpPr>
        <p:spPr>
          <a:xfrm>
            <a:off x="0" y="0"/>
            <a:ext cx="12191999" cy="6857999"/>
          </a:xfrm>
          <a:prstGeom prst="rect">
            <a:avLst/>
          </a:prstGeom>
          <a:noFill/>
          <a:ln w="177800">
            <a:gradFill>
              <a:gsLst>
                <a:gs pos="0">
                  <a:srgbClr val="1E8900"/>
                </a:gs>
                <a:gs pos="100000">
                  <a:srgbClr val="6AAF3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4" name="Footer Placeholder 4">
            <a:extLst>
              <a:ext uri="{FF2B5EF4-FFF2-40B4-BE49-F238E27FC236}">
                <a16:creationId xmlns:a16="http://schemas.microsoft.com/office/drawing/2014/main" id="{8C803519-78A0-504A-9275-ACBB41CB38DF}"/>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FB95AC00-CDDF-5B4F-9C39-818FE785A70D}"/>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B5C1199C-DD9A-8840-8C40-5C1700A03392}" type="slidenum">
              <a:rPr lang="en-US"/>
              <a:pPr>
                <a:defRPr/>
              </a:pPr>
              <a:t>‹#›</a:t>
            </a:fld>
            <a:endParaRPr lang="en-US" dirty="0"/>
          </a:p>
        </p:txBody>
      </p:sp>
    </p:spTree>
    <p:extLst>
      <p:ext uri="{BB962C8B-B14F-4D97-AF65-F5344CB8AC3E}">
        <p14:creationId xmlns:p14="http://schemas.microsoft.com/office/powerpoint/2010/main" val="3909597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cons_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46AA92-8B71-8343-AF02-BAEECFD8F9E8}"/>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C66A8FD4-AEDF-F246-ACD7-A4642BCCBDE8}"/>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A6DB7508-B76E-E744-9C55-928286936635}"/>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Storage Classes</a:t>
            </a:r>
          </a:p>
        </p:txBody>
      </p:sp>
      <p:cxnSp>
        <p:nvCxnSpPr>
          <p:cNvPr id="7" name="Straight Connector 6">
            <a:extLst>
              <a:ext uri="{FF2B5EF4-FFF2-40B4-BE49-F238E27FC236}">
                <a16:creationId xmlns:a16="http://schemas.microsoft.com/office/drawing/2014/main" id="{EB7DB5F5-A7AF-224D-AD0A-3017FEAC6807}"/>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41A0A26-7D8D-E34A-A375-337900A81340}"/>
              </a:ext>
            </a:extLst>
          </p:cNvPr>
          <p:cNvSpPr/>
          <p:nvPr userDrawn="1"/>
        </p:nvSpPr>
        <p:spPr>
          <a:xfrm>
            <a:off x="0" y="0"/>
            <a:ext cx="12191999" cy="6857999"/>
          </a:xfrm>
          <a:prstGeom prst="rect">
            <a:avLst/>
          </a:prstGeom>
          <a:noFill/>
          <a:ln w="177800">
            <a:gradFill>
              <a:gsLst>
                <a:gs pos="0">
                  <a:srgbClr val="1E8900"/>
                </a:gs>
                <a:gs pos="100000">
                  <a:srgbClr val="6AAF3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Title 1">
            <a:extLst>
              <a:ext uri="{FF2B5EF4-FFF2-40B4-BE49-F238E27FC236}">
                <a16:creationId xmlns:a16="http://schemas.microsoft.com/office/drawing/2014/main" id="{0EE8DD8F-3E33-DE49-A6C4-85510AAE5192}"/>
              </a:ext>
            </a:extLst>
          </p:cNvPr>
          <p:cNvSpPr txBox="1">
            <a:spLocks/>
          </p:cNvSpPr>
          <p:nvPr userDrawn="1"/>
        </p:nvSpPr>
        <p:spPr>
          <a:xfrm>
            <a:off x="241300" y="44196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4B1180FA-C20F-4340-836A-5B39546E465E}"/>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10" name="Footer Placeholder 4">
            <a:extLst>
              <a:ext uri="{FF2B5EF4-FFF2-40B4-BE49-F238E27FC236}">
                <a16:creationId xmlns:a16="http://schemas.microsoft.com/office/drawing/2014/main" id="{6C36B39B-C8BB-1E4F-AE97-CCC8E1E1F0EC}"/>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1" name="Slide Number Placeholder 5">
            <a:extLst>
              <a:ext uri="{FF2B5EF4-FFF2-40B4-BE49-F238E27FC236}">
                <a16:creationId xmlns:a16="http://schemas.microsoft.com/office/drawing/2014/main" id="{69561806-0A51-0845-BCF2-FDBF57EBC057}"/>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31453AD0-C527-4D41-A17C-ACD52DFA3982}" type="slidenum">
              <a:rPr lang="en-US"/>
              <a:pPr>
                <a:defRPr/>
              </a:pPr>
              <a:t>‹#›</a:t>
            </a:fld>
            <a:endParaRPr lang="en-US" dirty="0"/>
          </a:p>
        </p:txBody>
      </p:sp>
    </p:spTree>
    <p:extLst>
      <p:ext uri="{BB962C8B-B14F-4D97-AF65-F5344CB8AC3E}">
        <p14:creationId xmlns:p14="http://schemas.microsoft.com/office/powerpoint/2010/main" val="741645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sources_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512C27-F57D-C04D-8C2E-2FBCFAEFE9E8}"/>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FAE0B215-B435-A046-AB52-3AC5CD6CB093}"/>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BB3FCFCA-86E9-6843-BBC5-696B46773C55}"/>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7" name="Straight Connector 6">
            <a:extLst>
              <a:ext uri="{FF2B5EF4-FFF2-40B4-BE49-F238E27FC236}">
                <a16:creationId xmlns:a16="http://schemas.microsoft.com/office/drawing/2014/main" id="{E90F07F7-0ACA-744C-8676-DDDFF0EDD79A}"/>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AB1F7AC-1D02-F24E-80FB-3513723974A8}"/>
              </a:ext>
            </a:extLst>
          </p:cNvPr>
          <p:cNvSpPr/>
          <p:nvPr userDrawn="1"/>
        </p:nvSpPr>
        <p:spPr>
          <a:xfrm>
            <a:off x="0" y="0"/>
            <a:ext cx="12191999" cy="6857999"/>
          </a:xfrm>
          <a:prstGeom prst="rect">
            <a:avLst/>
          </a:prstGeom>
          <a:noFill/>
          <a:ln w="177800">
            <a:gradFill>
              <a:gsLst>
                <a:gs pos="0">
                  <a:srgbClr val="1E8900"/>
                </a:gs>
                <a:gs pos="100000">
                  <a:srgbClr val="6AAF3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4B1180FA-C20F-4340-836A-5B39546E465E}"/>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092AA574-E6C0-5F4A-95E8-AD0E6FAEB713}"/>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130CD372-3673-1243-8AAB-7892B0C31F89}"/>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291D39C1-0905-434B-8FB1-0EF0C46D91C1}" type="slidenum">
              <a:rPr lang="en-US"/>
              <a:pPr>
                <a:defRPr/>
              </a:pPr>
              <a:t>‹#›</a:t>
            </a:fld>
            <a:endParaRPr lang="en-US" dirty="0"/>
          </a:p>
        </p:txBody>
      </p:sp>
    </p:spTree>
    <p:extLst>
      <p:ext uri="{BB962C8B-B14F-4D97-AF65-F5344CB8AC3E}">
        <p14:creationId xmlns:p14="http://schemas.microsoft.com/office/powerpoint/2010/main" val="1992272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Resources_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AA13E0-81E6-A84C-8CBC-FD039ACB0210}"/>
              </a:ext>
            </a:extLst>
          </p:cNvPr>
          <p:cNvSpPr/>
          <p:nvPr userDrawn="1"/>
        </p:nvSpPr>
        <p:spPr>
          <a:xfrm>
            <a:off x="88900" y="1009650"/>
            <a:ext cx="11998325" cy="4913313"/>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BCC60938-B1D7-7642-B1A2-9236489D4F1E}"/>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IoT Resources</a:t>
            </a:r>
          </a:p>
        </p:txBody>
      </p:sp>
      <p:cxnSp>
        <p:nvCxnSpPr>
          <p:cNvPr id="6" name="Straight Connector 5">
            <a:extLst>
              <a:ext uri="{FF2B5EF4-FFF2-40B4-BE49-F238E27FC236}">
                <a16:creationId xmlns:a16="http://schemas.microsoft.com/office/drawing/2014/main" id="{E942122E-0449-9146-A319-D11DF60C4F51}"/>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C2C7E85-0D8D-A349-9C99-2B876764A290}"/>
              </a:ext>
            </a:extLst>
          </p:cNvPr>
          <p:cNvSpPr/>
          <p:nvPr userDrawn="1"/>
        </p:nvSpPr>
        <p:spPr>
          <a:xfrm>
            <a:off x="0" y="0"/>
            <a:ext cx="12191999" cy="6857999"/>
          </a:xfrm>
          <a:prstGeom prst="rect">
            <a:avLst/>
          </a:prstGeom>
          <a:noFill/>
          <a:ln w="177800">
            <a:gradFill>
              <a:gsLst>
                <a:gs pos="0">
                  <a:srgbClr val="1E8900"/>
                </a:gs>
                <a:gs pos="100000">
                  <a:srgbClr val="6AAF3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4B1180FA-C20F-4340-836A-5B39546E465E}"/>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8" name="Footer Placeholder 4">
            <a:extLst>
              <a:ext uri="{FF2B5EF4-FFF2-40B4-BE49-F238E27FC236}">
                <a16:creationId xmlns:a16="http://schemas.microsoft.com/office/drawing/2014/main" id="{F1179090-2BF8-A648-A94F-F65CDE5635B7}"/>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9" name="Slide Number Placeholder 5">
            <a:extLst>
              <a:ext uri="{FF2B5EF4-FFF2-40B4-BE49-F238E27FC236}">
                <a16:creationId xmlns:a16="http://schemas.microsoft.com/office/drawing/2014/main" id="{A1AC4683-0655-824D-984F-6D6F02401E07}"/>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04C08EC1-FFF0-734F-8CB3-99933680085D}" type="slidenum">
              <a:rPr lang="en-US"/>
              <a:pPr>
                <a:defRPr/>
              </a:pPr>
              <a:t>‹#›</a:t>
            </a:fld>
            <a:endParaRPr lang="en-US" dirty="0"/>
          </a:p>
        </p:txBody>
      </p:sp>
    </p:spTree>
    <p:extLst>
      <p:ext uri="{BB962C8B-B14F-4D97-AF65-F5344CB8AC3E}">
        <p14:creationId xmlns:p14="http://schemas.microsoft.com/office/powerpoint/2010/main" val="1536293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Resources_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92D2A8-9BEA-3140-B788-F7EE0BD84F4C}"/>
              </a:ext>
            </a:extLst>
          </p:cNvPr>
          <p:cNvSpPr/>
          <p:nvPr userDrawn="1"/>
        </p:nvSpPr>
        <p:spPr>
          <a:xfrm>
            <a:off x="88900" y="1009650"/>
            <a:ext cx="11998325" cy="4913313"/>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63DE121C-6773-A942-87BC-F4D427316A91}"/>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IoT Things</a:t>
            </a:r>
          </a:p>
        </p:txBody>
      </p:sp>
      <p:cxnSp>
        <p:nvCxnSpPr>
          <p:cNvPr id="6" name="Straight Connector 5">
            <a:extLst>
              <a:ext uri="{FF2B5EF4-FFF2-40B4-BE49-F238E27FC236}">
                <a16:creationId xmlns:a16="http://schemas.microsoft.com/office/drawing/2014/main" id="{50F07151-3D39-D647-9EC4-468CD7515165}"/>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758A11D-69A8-0C48-B5B1-2F07EB49825B}"/>
              </a:ext>
            </a:extLst>
          </p:cNvPr>
          <p:cNvSpPr/>
          <p:nvPr userDrawn="1"/>
        </p:nvSpPr>
        <p:spPr>
          <a:xfrm>
            <a:off x="0" y="0"/>
            <a:ext cx="12191999" cy="6857999"/>
          </a:xfrm>
          <a:prstGeom prst="rect">
            <a:avLst/>
          </a:prstGeom>
          <a:noFill/>
          <a:ln w="177800">
            <a:gradFill>
              <a:gsLst>
                <a:gs pos="0">
                  <a:srgbClr val="1E8900"/>
                </a:gs>
                <a:gs pos="100000">
                  <a:srgbClr val="6AAF3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4B1180FA-C20F-4340-836A-5B39546E465E}"/>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8" name="Footer Placeholder 4">
            <a:extLst>
              <a:ext uri="{FF2B5EF4-FFF2-40B4-BE49-F238E27FC236}">
                <a16:creationId xmlns:a16="http://schemas.microsoft.com/office/drawing/2014/main" id="{4FA109E5-00EC-0C48-88D5-8DB6E121F603}"/>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9" name="Slide Number Placeholder 5">
            <a:extLst>
              <a:ext uri="{FF2B5EF4-FFF2-40B4-BE49-F238E27FC236}">
                <a16:creationId xmlns:a16="http://schemas.microsoft.com/office/drawing/2014/main" id="{FCF4ABF7-5F88-5F49-A807-D8EC1B53564E}"/>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04A537F3-FCA7-DB4F-9935-02E4F255C344}" type="slidenum">
              <a:rPr lang="en-US"/>
              <a:pPr>
                <a:defRPr/>
              </a:pPr>
              <a:t>‹#›</a:t>
            </a:fld>
            <a:endParaRPr lang="en-US" dirty="0"/>
          </a:p>
        </p:txBody>
      </p:sp>
    </p:spTree>
    <p:extLst>
      <p:ext uri="{BB962C8B-B14F-4D97-AF65-F5344CB8AC3E}">
        <p14:creationId xmlns:p14="http://schemas.microsoft.com/office/powerpoint/2010/main" val="846496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tegory_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734F41-1E91-BB44-8DB4-8C7590A467BD}"/>
              </a:ext>
            </a:extLst>
          </p:cNvPr>
          <p:cNvSpPr/>
          <p:nvPr userDrawn="1"/>
        </p:nvSpPr>
        <p:spPr>
          <a:xfrm>
            <a:off x="0" y="0"/>
            <a:ext cx="12191999" cy="6857999"/>
          </a:xfrm>
          <a:prstGeom prst="rect">
            <a:avLst/>
          </a:prstGeom>
          <a:noFill/>
          <a:ln w="177800">
            <a:gradFill>
              <a:gsLst>
                <a:gs pos="0">
                  <a:srgbClr val="D45B07"/>
                </a:gs>
                <a:gs pos="100000">
                  <a:srgbClr val="FF9900"/>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4" name="Footer Placeholder 4">
            <a:extLst>
              <a:ext uri="{FF2B5EF4-FFF2-40B4-BE49-F238E27FC236}">
                <a16:creationId xmlns:a16="http://schemas.microsoft.com/office/drawing/2014/main" id="{380C93F2-B6C0-1548-80B6-873E025ACF62}"/>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8E05EE66-64AB-3543-9999-FEB04B8031ED}"/>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F5DF6061-9DB1-1C49-8AE2-6BB88B0B53F7}" type="slidenum">
              <a:rPr lang="en-US"/>
              <a:pPr>
                <a:defRPr/>
              </a:pPr>
              <a:t>‹#›</a:t>
            </a:fld>
            <a:endParaRPr lang="en-US" dirty="0"/>
          </a:p>
        </p:txBody>
      </p:sp>
    </p:spTree>
    <p:extLst>
      <p:ext uri="{BB962C8B-B14F-4D97-AF65-F5344CB8AC3E}">
        <p14:creationId xmlns:p14="http://schemas.microsoft.com/office/powerpoint/2010/main" val="349129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ons_Oran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F773F9-4F99-D942-BEBB-1593505C68C1}"/>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1AF5CCA0-0690-374D-8772-DEF02BD7F540}"/>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3BC98EB3-F74A-FD47-AF5D-6FDD457384E6}"/>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7" name="Straight Connector 6">
            <a:extLst>
              <a:ext uri="{FF2B5EF4-FFF2-40B4-BE49-F238E27FC236}">
                <a16:creationId xmlns:a16="http://schemas.microsoft.com/office/drawing/2014/main" id="{CDEDFC34-7FFC-F543-BA55-50C9C7C48B26}"/>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97EA81C-3417-9A44-BB8E-31157C34FEB0}"/>
              </a:ext>
            </a:extLst>
          </p:cNvPr>
          <p:cNvSpPr/>
          <p:nvPr userDrawn="1"/>
        </p:nvSpPr>
        <p:spPr>
          <a:xfrm>
            <a:off x="0" y="0"/>
            <a:ext cx="12191999" cy="6857999"/>
          </a:xfrm>
          <a:prstGeom prst="rect">
            <a:avLst/>
          </a:prstGeom>
          <a:noFill/>
          <a:ln w="177800">
            <a:gradFill>
              <a:gsLst>
                <a:gs pos="0">
                  <a:srgbClr val="D45B07"/>
                </a:gs>
                <a:gs pos="100000">
                  <a:srgbClr val="FF9900"/>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5" name="Text Placeholder 23">
            <a:extLst>
              <a:ext uri="{FF2B5EF4-FFF2-40B4-BE49-F238E27FC236}">
                <a16:creationId xmlns:a16="http://schemas.microsoft.com/office/drawing/2014/main" id="{62A62E79-E4B4-554D-B049-F72881B22BC1}"/>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6EADCE8C-3ABA-AE42-84E7-D609EB1CC181}"/>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AB386F79-C61B-D748-960B-1CF6BBC373A9}"/>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52714928-2F33-0441-8A32-6074904A169D}" type="slidenum">
              <a:rPr lang="en-US"/>
              <a:pPr>
                <a:defRPr/>
              </a:pPr>
              <a:t>‹#›</a:t>
            </a:fld>
            <a:endParaRPr lang="en-US" dirty="0"/>
          </a:p>
        </p:txBody>
      </p:sp>
    </p:spTree>
    <p:extLst>
      <p:ext uri="{BB962C8B-B14F-4D97-AF65-F5344CB8AC3E}">
        <p14:creationId xmlns:p14="http://schemas.microsoft.com/office/powerpoint/2010/main" val="6783481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stances_Oran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F41C06-25C4-FE46-A47C-4B60AE628A89}"/>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98499298-BDCA-EC42-BE59-1F8672E52526}"/>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461EB6ED-D795-1747-A446-1C4C0434D810}"/>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Instances</a:t>
            </a:r>
          </a:p>
        </p:txBody>
      </p:sp>
      <p:cxnSp>
        <p:nvCxnSpPr>
          <p:cNvPr id="7" name="Straight Connector 6">
            <a:extLst>
              <a:ext uri="{FF2B5EF4-FFF2-40B4-BE49-F238E27FC236}">
                <a16:creationId xmlns:a16="http://schemas.microsoft.com/office/drawing/2014/main" id="{7378119F-F6F8-D44F-8ABE-419D35451573}"/>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B257808-C612-7942-9E1F-FF677A089C7C}"/>
              </a:ext>
            </a:extLst>
          </p:cNvPr>
          <p:cNvSpPr/>
          <p:nvPr userDrawn="1"/>
        </p:nvSpPr>
        <p:spPr>
          <a:xfrm>
            <a:off x="0" y="0"/>
            <a:ext cx="12191999" cy="6857999"/>
          </a:xfrm>
          <a:prstGeom prst="rect">
            <a:avLst/>
          </a:prstGeom>
          <a:noFill/>
          <a:ln w="177800">
            <a:gradFill>
              <a:gsLst>
                <a:gs pos="0">
                  <a:srgbClr val="D45B07"/>
                </a:gs>
                <a:gs pos="100000">
                  <a:srgbClr val="FF9900"/>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9" name="Text Placeholder 23">
            <a:extLst>
              <a:ext uri="{FF2B5EF4-FFF2-40B4-BE49-F238E27FC236}">
                <a16:creationId xmlns:a16="http://schemas.microsoft.com/office/drawing/2014/main" id="{51C8E2B8-601E-1A45-AFD4-63CA944F4CA1}"/>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344DCD15-B380-DB4C-8E19-347B4E967F17}"/>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FF290404-126F-DF47-A1A5-EBA27C6CA9F2}"/>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8FD57328-1C9D-9749-A1E2-0B81063838BB}" type="slidenum">
              <a:rPr lang="en-US"/>
              <a:pPr>
                <a:defRPr/>
              </a:pPr>
              <a:t>‹#›</a:t>
            </a:fld>
            <a:endParaRPr lang="en-US" dirty="0"/>
          </a:p>
        </p:txBody>
      </p:sp>
    </p:spTree>
    <p:extLst>
      <p:ext uri="{BB962C8B-B14F-4D97-AF65-F5344CB8AC3E}">
        <p14:creationId xmlns:p14="http://schemas.microsoft.com/office/powerpoint/2010/main" val="1242558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o instances_Oran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F41C06-25C4-FE46-A47C-4B60AE628A89}"/>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98499298-BDCA-EC42-BE59-1F8672E52526}"/>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cxnSp>
        <p:nvCxnSpPr>
          <p:cNvPr id="7" name="Straight Connector 6">
            <a:extLst>
              <a:ext uri="{FF2B5EF4-FFF2-40B4-BE49-F238E27FC236}">
                <a16:creationId xmlns:a16="http://schemas.microsoft.com/office/drawing/2014/main" id="{7378119F-F6F8-D44F-8ABE-419D35451573}"/>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B257808-C612-7942-9E1F-FF677A089C7C}"/>
              </a:ext>
            </a:extLst>
          </p:cNvPr>
          <p:cNvSpPr/>
          <p:nvPr userDrawn="1"/>
        </p:nvSpPr>
        <p:spPr>
          <a:xfrm>
            <a:off x="0" y="0"/>
            <a:ext cx="12191999" cy="6857999"/>
          </a:xfrm>
          <a:prstGeom prst="rect">
            <a:avLst/>
          </a:prstGeom>
          <a:noFill/>
          <a:ln w="177800">
            <a:gradFill>
              <a:gsLst>
                <a:gs pos="0">
                  <a:srgbClr val="D45B07"/>
                </a:gs>
                <a:gs pos="100000">
                  <a:srgbClr val="FF9900"/>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9" name="Text Placeholder 23">
            <a:extLst>
              <a:ext uri="{FF2B5EF4-FFF2-40B4-BE49-F238E27FC236}">
                <a16:creationId xmlns:a16="http://schemas.microsoft.com/office/drawing/2014/main" id="{51C8E2B8-601E-1A45-AFD4-63CA944F4CA1}"/>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344DCD15-B380-DB4C-8E19-347B4E967F17}"/>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FF290404-126F-DF47-A1A5-EBA27C6CA9F2}"/>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8FD57328-1C9D-9749-A1E2-0B81063838BB}" type="slidenum">
              <a:rPr lang="en-US"/>
              <a:pPr>
                <a:defRPr/>
              </a:pPr>
              <a:t>‹#›</a:t>
            </a:fld>
            <a:endParaRPr lang="en-US" dirty="0"/>
          </a:p>
        </p:txBody>
      </p:sp>
    </p:spTree>
    <p:extLst>
      <p:ext uri="{BB962C8B-B14F-4D97-AF65-F5344CB8AC3E}">
        <p14:creationId xmlns:p14="http://schemas.microsoft.com/office/powerpoint/2010/main" val="29876272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esources_Instances_Oran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F41C06-25C4-FE46-A47C-4B60AE628A89}"/>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98499298-BDCA-EC42-BE59-1F8672E52526}"/>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461EB6ED-D795-1747-A446-1C4C0434D810}"/>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7" name="Straight Connector 6">
            <a:extLst>
              <a:ext uri="{FF2B5EF4-FFF2-40B4-BE49-F238E27FC236}">
                <a16:creationId xmlns:a16="http://schemas.microsoft.com/office/drawing/2014/main" id="{7378119F-F6F8-D44F-8ABE-419D35451573}"/>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B257808-C612-7942-9E1F-FF677A089C7C}"/>
              </a:ext>
            </a:extLst>
          </p:cNvPr>
          <p:cNvSpPr/>
          <p:nvPr userDrawn="1"/>
        </p:nvSpPr>
        <p:spPr>
          <a:xfrm>
            <a:off x="0" y="0"/>
            <a:ext cx="12191999" cy="6857999"/>
          </a:xfrm>
          <a:prstGeom prst="rect">
            <a:avLst/>
          </a:prstGeom>
          <a:noFill/>
          <a:ln w="177800">
            <a:gradFill>
              <a:gsLst>
                <a:gs pos="0">
                  <a:srgbClr val="D45B07"/>
                </a:gs>
                <a:gs pos="100000">
                  <a:srgbClr val="FF9900"/>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9" name="Text Placeholder 23">
            <a:extLst>
              <a:ext uri="{FF2B5EF4-FFF2-40B4-BE49-F238E27FC236}">
                <a16:creationId xmlns:a16="http://schemas.microsoft.com/office/drawing/2014/main" id="{51C8E2B8-601E-1A45-AFD4-63CA944F4CA1}"/>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344DCD15-B380-DB4C-8E19-347B4E967F17}"/>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FF290404-126F-DF47-A1A5-EBA27C6CA9F2}"/>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8FD57328-1C9D-9749-A1E2-0B81063838BB}" type="slidenum">
              <a:rPr lang="en-US"/>
              <a:pPr>
                <a:defRPr/>
              </a:pPr>
              <a:t>‹#›</a:t>
            </a:fld>
            <a:endParaRPr lang="en-US" dirty="0"/>
          </a:p>
        </p:txBody>
      </p:sp>
      <p:sp>
        <p:nvSpPr>
          <p:cNvPr id="14" name="Title 1">
            <a:extLst>
              <a:ext uri="{FF2B5EF4-FFF2-40B4-BE49-F238E27FC236}">
                <a16:creationId xmlns:a16="http://schemas.microsoft.com/office/drawing/2014/main" id="{FE489E1A-1BF1-F242-86E2-9807F29A1BEB}"/>
              </a:ext>
            </a:extLst>
          </p:cNvPr>
          <p:cNvSpPr txBox="1">
            <a:spLocks/>
          </p:cNvSpPr>
          <p:nvPr userDrawn="1"/>
        </p:nvSpPr>
        <p:spPr>
          <a:xfrm>
            <a:off x="241300" y="4049487"/>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Instances</a:t>
            </a:r>
          </a:p>
        </p:txBody>
      </p:sp>
    </p:spTree>
    <p:extLst>
      <p:ext uri="{BB962C8B-B14F-4D97-AF65-F5344CB8AC3E}">
        <p14:creationId xmlns:p14="http://schemas.microsoft.com/office/powerpoint/2010/main" val="5475683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stances_Oran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830441-BCA4-7845-BC42-2CFD006BD506}"/>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DD1C4367-4151-334E-8948-D3D5108917A1}"/>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9C4B04B2-C31D-D746-8BC0-1E691BFDC0C9}"/>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Instances</a:t>
            </a:r>
          </a:p>
        </p:txBody>
      </p:sp>
      <p:cxnSp>
        <p:nvCxnSpPr>
          <p:cNvPr id="7" name="Straight Connector 6">
            <a:extLst>
              <a:ext uri="{FF2B5EF4-FFF2-40B4-BE49-F238E27FC236}">
                <a16:creationId xmlns:a16="http://schemas.microsoft.com/office/drawing/2014/main" id="{434C16EB-FA29-E443-AD51-B6FFB0E81550}"/>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35DB79A-F452-6940-9DCA-FEA83968B820}"/>
              </a:ext>
            </a:extLst>
          </p:cNvPr>
          <p:cNvSpPr/>
          <p:nvPr userDrawn="1"/>
        </p:nvSpPr>
        <p:spPr>
          <a:xfrm>
            <a:off x="0" y="0"/>
            <a:ext cx="12191999" cy="6857999"/>
          </a:xfrm>
          <a:prstGeom prst="rect">
            <a:avLst/>
          </a:prstGeom>
          <a:noFill/>
          <a:ln w="177800">
            <a:gradFill>
              <a:gsLst>
                <a:gs pos="0">
                  <a:srgbClr val="D45B07"/>
                </a:gs>
                <a:gs pos="100000">
                  <a:srgbClr val="FF9900"/>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Title 1">
            <a:extLst>
              <a:ext uri="{FF2B5EF4-FFF2-40B4-BE49-F238E27FC236}">
                <a16:creationId xmlns:a16="http://schemas.microsoft.com/office/drawing/2014/main" id="{00AF621C-45E3-0E42-8926-238993FA7FF9}"/>
              </a:ext>
            </a:extLst>
          </p:cNvPr>
          <p:cNvSpPr txBox="1">
            <a:spLocks/>
          </p:cNvSpPr>
          <p:nvPr userDrawn="1"/>
        </p:nvSpPr>
        <p:spPr>
          <a:xfrm>
            <a:off x="4373563"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10" name="Straight Connector 9">
            <a:extLst>
              <a:ext uri="{FF2B5EF4-FFF2-40B4-BE49-F238E27FC236}">
                <a16:creationId xmlns:a16="http://schemas.microsoft.com/office/drawing/2014/main" id="{0551C6C8-FD7A-0243-9615-7FBD350BBBC2}"/>
              </a:ext>
            </a:extLst>
          </p:cNvPr>
          <p:cNvCxnSpPr>
            <a:cxnSpLocks/>
          </p:cNvCxnSpPr>
          <p:nvPr userDrawn="1"/>
        </p:nvCxnSpPr>
        <p:spPr>
          <a:xfrm>
            <a:off x="4238625" y="1009650"/>
            <a:ext cx="0" cy="1557338"/>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A1A6672-62F3-DB4D-9C6B-AFFAF2D92B6B}"/>
              </a:ext>
            </a:extLst>
          </p:cNvPr>
          <p:cNvCxnSpPr>
            <a:cxnSpLocks/>
          </p:cNvCxnSpPr>
          <p:nvPr userDrawn="1"/>
        </p:nvCxnSpPr>
        <p:spPr>
          <a:xfrm>
            <a:off x="6249988" y="1009650"/>
            <a:ext cx="0" cy="1557338"/>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9" name="Text Placeholder 23">
            <a:extLst>
              <a:ext uri="{FF2B5EF4-FFF2-40B4-BE49-F238E27FC236}">
                <a16:creationId xmlns:a16="http://schemas.microsoft.com/office/drawing/2014/main" id="{51C8E2B8-601E-1A45-AFD4-63CA944F4CA1}"/>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12" name="Footer Placeholder 4">
            <a:extLst>
              <a:ext uri="{FF2B5EF4-FFF2-40B4-BE49-F238E27FC236}">
                <a16:creationId xmlns:a16="http://schemas.microsoft.com/office/drawing/2014/main" id="{12DEE79C-B149-3C46-AB26-DFEFDBA97C84}"/>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3" name="Slide Number Placeholder 5">
            <a:extLst>
              <a:ext uri="{FF2B5EF4-FFF2-40B4-BE49-F238E27FC236}">
                <a16:creationId xmlns:a16="http://schemas.microsoft.com/office/drawing/2014/main" id="{DBE60530-CFB3-634D-A8F4-17F4D6E697EE}"/>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267788FC-795C-C24D-8408-2E6486DBDD6E}" type="slidenum">
              <a:rPr lang="en-US"/>
              <a:pPr>
                <a:defRPr/>
              </a:pPr>
              <a:t>‹#›</a:t>
            </a:fld>
            <a:endParaRPr lang="en-US" dirty="0"/>
          </a:p>
        </p:txBody>
      </p:sp>
    </p:spTree>
    <p:extLst>
      <p:ext uri="{BB962C8B-B14F-4D97-AF65-F5344CB8AC3E}">
        <p14:creationId xmlns:p14="http://schemas.microsoft.com/office/powerpoint/2010/main" val="34153863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ategory_Re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7C9EBA-6CEA-D94E-918D-9DD6990AE6A3}"/>
              </a:ext>
            </a:extLst>
          </p:cNvPr>
          <p:cNvSpPr/>
          <p:nvPr userDrawn="1"/>
        </p:nvSpPr>
        <p:spPr>
          <a:xfrm>
            <a:off x="0" y="0"/>
            <a:ext cx="12191999" cy="6857999"/>
          </a:xfrm>
          <a:prstGeom prst="rect">
            <a:avLst/>
          </a:prstGeom>
          <a:noFill/>
          <a:ln w="177800">
            <a:gradFill>
              <a:gsLst>
                <a:gs pos="100000">
                  <a:srgbClr val="FF5252"/>
                </a:gs>
                <a:gs pos="0">
                  <a:srgbClr val="BF0816"/>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4" name="Footer Placeholder 4">
            <a:extLst>
              <a:ext uri="{FF2B5EF4-FFF2-40B4-BE49-F238E27FC236}">
                <a16:creationId xmlns:a16="http://schemas.microsoft.com/office/drawing/2014/main" id="{408D557B-A3FE-2945-B68A-1480F048C0C9}"/>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22A7EDCE-D77D-1144-B1A2-C2B488232FDD}"/>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0D892955-F219-FF47-A3BD-53862D98EFA9}" type="slidenum">
              <a:rPr lang="en-US"/>
              <a:pPr>
                <a:defRPr/>
              </a:pPr>
              <a:t>‹#›</a:t>
            </a:fld>
            <a:endParaRPr lang="en-US" dirty="0"/>
          </a:p>
        </p:txBody>
      </p:sp>
    </p:spTree>
    <p:extLst>
      <p:ext uri="{BB962C8B-B14F-4D97-AF65-F5344CB8AC3E}">
        <p14:creationId xmlns:p14="http://schemas.microsoft.com/office/powerpoint/2010/main" val="17128511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cons_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E300FE-0BEC-454E-9226-4BF426763D48}"/>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4C2F67B6-6C8E-C641-86AA-C2F4428DDFA6}"/>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8BBDD403-20C7-4B41-9D7D-4F367D174F23}"/>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7" name="Straight Connector 6">
            <a:extLst>
              <a:ext uri="{FF2B5EF4-FFF2-40B4-BE49-F238E27FC236}">
                <a16:creationId xmlns:a16="http://schemas.microsoft.com/office/drawing/2014/main" id="{871A8823-AC99-5D48-BD49-9E36441E3815}"/>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B803129-AEB7-3747-880F-67B9DA5EADCD}"/>
              </a:ext>
            </a:extLst>
          </p:cNvPr>
          <p:cNvSpPr/>
          <p:nvPr userDrawn="1"/>
        </p:nvSpPr>
        <p:spPr>
          <a:xfrm>
            <a:off x="0" y="0"/>
            <a:ext cx="12191999" cy="6857999"/>
          </a:xfrm>
          <a:prstGeom prst="rect">
            <a:avLst/>
          </a:prstGeom>
          <a:noFill/>
          <a:ln w="177800">
            <a:gradFill>
              <a:gsLst>
                <a:gs pos="100000">
                  <a:srgbClr val="FF5252"/>
                </a:gs>
                <a:gs pos="0">
                  <a:srgbClr val="BF0816"/>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734B9127-FC3D-9845-AB17-D6D8304C65C2}"/>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6080959F-4D89-D246-A614-5BFD0B347EC2}"/>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3A329EC9-9C15-2D48-8B8F-7821AFFE666D}"/>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4023703A-434C-7646-A197-6D78904942A1}" type="slidenum">
              <a:rPr lang="en-US"/>
              <a:pPr>
                <a:defRPr/>
              </a:pPr>
              <a:t>‹#›</a:t>
            </a:fld>
            <a:endParaRPr lang="en-US" dirty="0"/>
          </a:p>
        </p:txBody>
      </p:sp>
    </p:spTree>
    <p:extLst>
      <p:ext uri="{BB962C8B-B14F-4D97-AF65-F5344CB8AC3E}">
        <p14:creationId xmlns:p14="http://schemas.microsoft.com/office/powerpoint/2010/main" val="3452181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ategory_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9CC7A7B-72BF-2148-B160-EA5B32411469}"/>
              </a:ext>
            </a:extLst>
          </p:cNvPr>
          <p:cNvSpPr/>
          <p:nvPr userDrawn="1"/>
        </p:nvSpPr>
        <p:spPr>
          <a:xfrm>
            <a:off x="0" y="0"/>
            <a:ext cx="12191999" cy="6857999"/>
          </a:xfrm>
          <a:prstGeom prst="rect">
            <a:avLst/>
          </a:prstGeom>
          <a:noFill/>
          <a:ln w="177800">
            <a:gradFill>
              <a:gsLst>
                <a:gs pos="0">
                  <a:srgbClr val="2E27AD"/>
                </a:gs>
                <a:gs pos="100000">
                  <a:srgbClr val="527FF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4" name="Footer Placeholder 4">
            <a:extLst>
              <a:ext uri="{FF2B5EF4-FFF2-40B4-BE49-F238E27FC236}">
                <a16:creationId xmlns:a16="http://schemas.microsoft.com/office/drawing/2014/main" id="{212AE20C-635D-E14A-A372-4E3602D71AB8}"/>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797D0A2D-64F5-4A4D-8007-39B104892DA9}"/>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2F79F879-2CC0-064B-A28D-7FB9602B6D76}" type="slidenum">
              <a:rPr lang="en-US"/>
              <a:pPr>
                <a:defRPr/>
              </a:pPr>
              <a:t>‹#›</a:t>
            </a:fld>
            <a:endParaRPr lang="en-US" dirty="0"/>
          </a:p>
        </p:txBody>
      </p:sp>
    </p:spTree>
    <p:extLst>
      <p:ext uri="{BB962C8B-B14F-4D97-AF65-F5344CB8AC3E}">
        <p14:creationId xmlns:p14="http://schemas.microsoft.com/office/powerpoint/2010/main" val="10058247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cons_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0783BA-5DA2-994D-A7B2-8BDAECAFA190}"/>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59EAF9B0-BE56-6748-B94F-D6A648A817D0}"/>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2E90A3CE-0CBA-E54C-B9E6-033E9469194E}"/>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7" name="Straight Connector 6">
            <a:extLst>
              <a:ext uri="{FF2B5EF4-FFF2-40B4-BE49-F238E27FC236}">
                <a16:creationId xmlns:a16="http://schemas.microsoft.com/office/drawing/2014/main" id="{82471B9F-0CD6-C044-9881-BAE1BF200229}"/>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A737E2-E92D-E84A-8C9E-5B00074EEFC1}"/>
              </a:ext>
            </a:extLst>
          </p:cNvPr>
          <p:cNvSpPr/>
          <p:nvPr userDrawn="1"/>
        </p:nvSpPr>
        <p:spPr>
          <a:xfrm>
            <a:off x="0" y="0"/>
            <a:ext cx="12191999" cy="6857999"/>
          </a:xfrm>
          <a:prstGeom prst="rect">
            <a:avLst/>
          </a:prstGeom>
          <a:noFill/>
          <a:ln w="177800">
            <a:gradFill>
              <a:gsLst>
                <a:gs pos="0">
                  <a:srgbClr val="2E27AD"/>
                </a:gs>
                <a:gs pos="100000">
                  <a:srgbClr val="527FF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ED6FDA10-67FD-9241-9D4E-DBA923DCBE38}"/>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CC0BEE6B-6661-1E4E-AB44-731287CB83D9}"/>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D4732D5F-9178-8347-B692-27B818018C74}"/>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FAD092F9-1B6F-C846-8525-4CF91EB42625}" type="slidenum">
              <a:rPr lang="en-US"/>
              <a:pPr>
                <a:defRPr/>
              </a:pPr>
              <a:t>‹#›</a:t>
            </a:fld>
            <a:endParaRPr lang="en-US" dirty="0"/>
          </a:p>
        </p:txBody>
      </p:sp>
    </p:spTree>
    <p:extLst>
      <p:ext uri="{BB962C8B-B14F-4D97-AF65-F5344CB8AC3E}">
        <p14:creationId xmlns:p14="http://schemas.microsoft.com/office/powerpoint/2010/main" val="1320958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Icons_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68BC1B-296F-5148-86CC-831AA7621E8E}"/>
              </a:ext>
            </a:extLst>
          </p:cNvPr>
          <p:cNvSpPr/>
          <p:nvPr userDrawn="1"/>
        </p:nvSpPr>
        <p:spPr>
          <a:xfrm>
            <a:off x="88900" y="1009650"/>
            <a:ext cx="11998325" cy="4913313"/>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8C40F516-D969-6E4E-BF93-CCA70344A631}"/>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6" name="Straight Connector 5">
            <a:extLst>
              <a:ext uri="{FF2B5EF4-FFF2-40B4-BE49-F238E27FC236}">
                <a16:creationId xmlns:a16="http://schemas.microsoft.com/office/drawing/2014/main" id="{7DFF49B2-D892-0D45-AB42-3AAD67C3E792}"/>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0370AE6-5FDC-E344-AF35-B06C2A21DEA6}"/>
              </a:ext>
            </a:extLst>
          </p:cNvPr>
          <p:cNvSpPr/>
          <p:nvPr userDrawn="1"/>
        </p:nvSpPr>
        <p:spPr>
          <a:xfrm>
            <a:off x="0" y="0"/>
            <a:ext cx="12191999" cy="6857999"/>
          </a:xfrm>
          <a:prstGeom prst="rect">
            <a:avLst/>
          </a:prstGeom>
          <a:noFill/>
          <a:ln w="177800">
            <a:gradFill>
              <a:gsLst>
                <a:gs pos="0">
                  <a:srgbClr val="2E27AD"/>
                </a:gs>
                <a:gs pos="100000">
                  <a:srgbClr val="527FF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ED6FDA10-67FD-9241-9D4E-DBA923DCBE38}"/>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8" name="Footer Placeholder 4">
            <a:extLst>
              <a:ext uri="{FF2B5EF4-FFF2-40B4-BE49-F238E27FC236}">
                <a16:creationId xmlns:a16="http://schemas.microsoft.com/office/drawing/2014/main" id="{FDF65988-7E19-7E49-94B6-681399541852}"/>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9" name="Slide Number Placeholder 5">
            <a:extLst>
              <a:ext uri="{FF2B5EF4-FFF2-40B4-BE49-F238E27FC236}">
                <a16:creationId xmlns:a16="http://schemas.microsoft.com/office/drawing/2014/main" id="{E702A8B3-73DF-014A-B78C-6B03CCD17525}"/>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7FDEDA11-3C76-0B41-ADFF-67A693FE0AA7}" type="slidenum">
              <a:rPr lang="en-US"/>
              <a:pPr>
                <a:defRPr/>
              </a:pPr>
              <a:t>‹#›</a:t>
            </a:fld>
            <a:endParaRPr lang="en-US" dirty="0"/>
          </a:p>
        </p:txBody>
      </p:sp>
    </p:spTree>
    <p:extLst>
      <p:ext uri="{BB962C8B-B14F-4D97-AF65-F5344CB8AC3E}">
        <p14:creationId xmlns:p14="http://schemas.microsoft.com/office/powerpoint/2010/main" val="22818044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tegory_Turquois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BE0FF0-DD9B-4D4C-8D49-958F9D7B538D}"/>
              </a:ext>
            </a:extLst>
          </p:cNvPr>
          <p:cNvSpPr/>
          <p:nvPr userDrawn="1"/>
        </p:nvSpPr>
        <p:spPr>
          <a:xfrm>
            <a:off x="0" y="0"/>
            <a:ext cx="12191999" cy="6857999"/>
          </a:xfrm>
          <a:prstGeom prst="rect">
            <a:avLst/>
          </a:prstGeom>
          <a:noFill/>
          <a:ln w="177800">
            <a:gradFill>
              <a:gsLst>
                <a:gs pos="0">
                  <a:srgbClr val="067F68"/>
                </a:gs>
                <a:gs pos="100000">
                  <a:srgbClr val="16BF9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4" name="Footer Placeholder 4">
            <a:extLst>
              <a:ext uri="{FF2B5EF4-FFF2-40B4-BE49-F238E27FC236}">
                <a16:creationId xmlns:a16="http://schemas.microsoft.com/office/drawing/2014/main" id="{1EC5D109-88C0-0248-97EC-13091E9BE5C5}"/>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3FA6B858-707F-624C-A6C3-3725545FBD1F}"/>
              </a:ext>
            </a:extLst>
          </p:cNvPr>
          <p:cNvSpPr>
            <a:spLocks noGrp="1"/>
          </p:cNvSpPr>
          <p:nvPr>
            <p:ph type="sldNum" sz="quarter" idx="11"/>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DB30A882-BD2A-3B42-A8A9-09F37FAE5FF2}" type="slidenum">
              <a:rPr lang="en-US"/>
              <a:pPr>
                <a:defRPr/>
              </a:pPr>
              <a:t>‹#›</a:t>
            </a:fld>
            <a:endParaRPr lang="en-US" dirty="0"/>
          </a:p>
        </p:txBody>
      </p:sp>
    </p:spTree>
    <p:extLst>
      <p:ext uri="{BB962C8B-B14F-4D97-AF65-F5344CB8AC3E}">
        <p14:creationId xmlns:p14="http://schemas.microsoft.com/office/powerpoint/2010/main" val="1284612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cons_Turquois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2F0230-E8CE-DC44-BE47-8907F62C997D}"/>
              </a:ext>
            </a:extLst>
          </p:cNvPr>
          <p:cNvSpPr/>
          <p:nvPr userDrawn="1"/>
        </p:nvSpPr>
        <p:spPr>
          <a:xfrm>
            <a:off x="88900" y="1009650"/>
            <a:ext cx="11998325" cy="1557338"/>
          </a:xfrm>
          <a:prstGeom prst="rect">
            <a:avLst/>
          </a:prstGeom>
          <a:solidFill>
            <a:srgbClr val="F2F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E08B11CB-640D-E043-BAF5-A0C13F493AD5}"/>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Service Icons</a:t>
            </a:r>
          </a:p>
        </p:txBody>
      </p:sp>
      <p:sp>
        <p:nvSpPr>
          <p:cNvPr id="6" name="Title 1">
            <a:extLst>
              <a:ext uri="{FF2B5EF4-FFF2-40B4-BE49-F238E27FC236}">
                <a16:creationId xmlns:a16="http://schemas.microsoft.com/office/drawing/2014/main" id="{3B3AE031-14EA-8D40-9418-E068CFCCEE63}"/>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t>Resource Icons</a:t>
            </a:r>
          </a:p>
        </p:txBody>
      </p:sp>
      <p:cxnSp>
        <p:nvCxnSpPr>
          <p:cNvPr id="7" name="Straight Connector 6">
            <a:extLst>
              <a:ext uri="{FF2B5EF4-FFF2-40B4-BE49-F238E27FC236}">
                <a16:creationId xmlns:a16="http://schemas.microsoft.com/office/drawing/2014/main" id="{DC3153ED-10FE-2541-95D5-3FFD37931226}"/>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2014E3DB-720E-E740-82E3-A1F043489F17}"/>
              </a:ext>
            </a:extLst>
          </p:cNvPr>
          <p:cNvSpPr/>
          <p:nvPr userDrawn="1"/>
        </p:nvSpPr>
        <p:spPr>
          <a:xfrm>
            <a:off x="0" y="0"/>
            <a:ext cx="12191999" cy="6857999"/>
          </a:xfrm>
          <a:prstGeom prst="rect">
            <a:avLst/>
          </a:prstGeom>
          <a:noFill/>
          <a:ln w="177800">
            <a:gradFill>
              <a:gsLst>
                <a:gs pos="0">
                  <a:srgbClr val="067F68"/>
                </a:gs>
                <a:gs pos="100000">
                  <a:srgbClr val="16BF9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a:extLst>
              <a:ext uri="{FF2B5EF4-FFF2-40B4-BE49-F238E27FC236}">
                <a16:creationId xmlns:a16="http://schemas.microsoft.com/office/drawing/2014/main" id="{731741B9-36A8-7F42-B249-EE338A1BD3A3}"/>
              </a:ext>
            </a:extLst>
          </p:cNvPr>
          <p:cNvSpPr>
            <a:spLocks noGrp="1"/>
          </p:cNvSpPr>
          <p:nvPr>
            <p:ph type="title"/>
          </p:nvPr>
        </p:nvSpPr>
        <p:spPr>
          <a:xfrm>
            <a:off x="240941" y="365126"/>
            <a:ext cx="8638016" cy="644278"/>
          </a:xfrm>
        </p:spPr>
        <p:txBody>
          <a:bodyPr/>
          <a:lstStyle/>
          <a:p>
            <a:endParaRPr lang="en-US" dirty="0"/>
          </a:p>
        </p:txBody>
      </p:sp>
      <p:sp>
        <p:nvSpPr>
          <p:cNvPr id="13" name="Text Placeholder 23">
            <a:extLst>
              <a:ext uri="{FF2B5EF4-FFF2-40B4-BE49-F238E27FC236}">
                <a16:creationId xmlns:a16="http://schemas.microsoft.com/office/drawing/2014/main" id="{F1ACC603-6326-454F-8DB6-8BB023F9A082}"/>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9" name="Footer Placeholder 4">
            <a:extLst>
              <a:ext uri="{FF2B5EF4-FFF2-40B4-BE49-F238E27FC236}">
                <a16:creationId xmlns:a16="http://schemas.microsoft.com/office/drawing/2014/main" id="{714F1D38-6199-4049-AD57-7C8780C33B31}"/>
              </a:ext>
            </a:extLst>
          </p:cNvPr>
          <p:cNvSpPr>
            <a:spLocks noGrp="1"/>
          </p:cNvSpPr>
          <p:nvPr>
            <p:ph type="ftr" sz="quarter" idx="11"/>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C939A7DC-F345-8942-A0FA-05AA6E735836}"/>
              </a:ext>
            </a:extLst>
          </p:cNvPr>
          <p:cNvSpPr>
            <a:spLocks noGrp="1"/>
          </p:cNvSpPr>
          <p:nvPr>
            <p:ph type="sldNum" sz="quarter" idx="12"/>
          </p:nvPr>
        </p:nvSpPr>
        <p:spPr/>
        <p:txBody>
          <a:bodyPr/>
          <a:lstStyle>
            <a:lvl1pPr algn="r">
              <a:defRPr sz="1200">
                <a:solidFill>
                  <a:srgbClr val="161E2D"/>
                </a:solidFill>
                <a:latin typeface="Arial" panose="020B0604020202020204" pitchFamily="34" charset="0"/>
                <a:cs typeface="Arial" panose="020B0604020202020204" pitchFamily="34" charset="0"/>
              </a:defRPr>
            </a:lvl1pPr>
          </a:lstStyle>
          <a:p>
            <a:pPr>
              <a:defRPr/>
            </a:pPr>
            <a:fld id="{1CF9B9E1-2A2B-0B4F-8AE1-EDAC513736D4}" type="slidenum">
              <a:rPr lang="en-US"/>
              <a:pPr>
                <a:defRPr/>
              </a:pPr>
              <a:t>‹#›</a:t>
            </a:fld>
            <a:endParaRPr lang="en-US" dirty="0"/>
          </a:p>
        </p:txBody>
      </p:sp>
    </p:spTree>
    <p:extLst>
      <p:ext uri="{BB962C8B-B14F-4D97-AF65-F5344CB8AC3E}">
        <p14:creationId xmlns:p14="http://schemas.microsoft.com/office/powerpoint/2010/main" val="24224968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Title_DB">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3B32892E-F211-1F4E-8D65-A657F68C82BB}"/>
              </a:ext>
            </a:extLst>
          </p:cNvPr>
          <p:cNvSpPr>
            <a:spLocks noGrp="1"/>
          </p:cNvSpPr>
          <p:nvPr>
            <p:ph type="ftr" sz="quarter" idx="3"/>
          </p:nvPr>
        </p:nvSpPr>
        <p:spPr>
          <a:xfrm>
            <a:off x="1090550" y="6250334"/>
            <a:ext cx="4463143"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000">
                <a:solidFill>
                  <a:schemeClr val="bg1"/>
                </a:solidFill>
                <a:latin typeface="Arial" panose="020B0604020202020204" pitchFamily="34" charset="0"/>
                <a:cs typeface="Arial" panose="020B0604020202020204" pitchFamily="34" charset="0"/>
              </a:defRPr>
            </a:lvl1pPr>
          </a:lstStyle>
          <a:p>
            <a:r>
              <a:rPr lang="en-US" dirty="0"/>
              <a:t>© 2022, Amazon Web Services, Inc. or its affiliates. All rights reserved.</a:t>
            </a:r>
          </a:p>
        </p:txBody>
      </p:sp>
      <p:sp>
        <p:nvSpPr>
          <p:cNvPr id="10" name="Slide Number Placeholder 5">
            <a:extLst>
              <a:ext uri="{FF2B5EF4-FFF2-40B4-BE49-F238E27FC236}">
                <a16:creationId xmlns:a16="http://schemas.microsoft.com/office/drawing/2014/main" id="{2ED40801-EB97-6641-ABEB-4E714443DEFC}"/>
              </a:ext>
            </a:extLst>
          </p:cNvPr>
          <p:cNvSpPr>
            <a:spLocks noGrp="1"/>
          </p:cNvSpPr>
          <p:nvPr>
            <p:ph type="sldNum" sz="quarter" idx="4"/>
          </p:nvPr>
        </p:nvSpPr>
        <p:spPr>
          <a:xfrm>
            <a:off x="9106677" y="6250334"/>
            <a:ext cx="2844381"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B1C588C1-1042-BC47-B84D-2032ED7FAC95}" type="slidenum">
              <a:rPr lang="en-US" smtClean="0"/>
              <a:pPr/>
              <a:t>‹#›</a:t>
            </a:fld>
            <a:endParaRPr lang="en-US" dirty="0"/>
          </a:p>
        </p:txBody>
      </p:sp>
      <p:sp>
        <p:nvSpPr>
          <p:cNvPr id="8" name="Title 1">
            <a:extLst>
              <a:ext uri="{FF2B5EF4-FFF2-40B4-BE49-F238E27FC236}">
                <a16:creationId xmlns:a16="http://schemas.microsoft.com/office/drawing/2014/main" id="{A1CEE998-DD60-8F4E-8C3C-C638B9C4BA50}"/>
              </a:ext>
            </a:extLst>
          </p:cNvPr>
          <p:cNvSpPr>
            <a:spLocks noGrp="1"/>
          </p:cNvSpPr>
          <p:nvPr>
            <p:ph type="ctrTitle"/>
          </p:nvPr>
        </p:nvSpPr>
        <p:spPr>
          <a:xfrm>
            <a:off x="291226" y="2101932"/>
            <a:ext cx="8195549" cy="2251180"/>
          </a:xfrm>
        </p:spPr>
        <p:txBody>
          <a:bodyPr anchor="b"/>
          <a:lstStyle>
            <a:lvl1pPr algn="l">
              <a:defRPr sz="6000"/>
            </a:lvl1pPr>
          </a:lstStyle>
          <a:p>
            <a:endParaRPr lang="en-US" dirty="0"/>
          </a:p>
        </p:txBody>
      </p:sp>
      <p:sp>
        <p:nvSpPr>
          <p:cNvPr id="12" name="Rectangle 11">
            <a:extLst>
              <a:ext uri="{FF2B5EF4-FFF2-40B4-BE49-F238E27FC236}">
                <a16:creationId xmlns:a16="http://schemas.microsoft.com/office/drawing/2014/main" id="{0AABE0FF-BF8E-FE44-8BDA-8409E07BCCD2}"/>
              </a:ext>
            </a:extLst>
          </p:cNvPr>
          <p:cNvSpPr/>
          <p:nvPr userDrawn="1"/>
        </p:nvSpPr>
        <p:spPr>
          <a:xfrm>
            <a:off x="0" y="0"/>
            <a:ext cx="12191999" cy="6857999"/>
          </a:xfrm>
          <a:prstGeom prst="rect">
            <a:avLst/>
          </a:prstGeom>
          <a:noFill/>
          <a:ln w="177800">
            <a:gradFill>
              <a:gsLst>
                <a:gs pos="100000">
                  <a:srgbClr val="FF5252"/>
                </a:gs>
                <a:gs pos="0">
                  <a:srgbClr val="BF0816"/>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78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_DB">
    <p:spTree>
      <p:nvGrpSpPr>
        <p:cNvPr id="1" name=""/>
        <p:cNvGrpSpPr/>
        <p:nvPr/>
      </p:nvGrpSpPr>
      <p:grpSpPr>
        <a:xfrm>
          <a:off x="0" y="0"/>
          <a:ext cx="0" cy="0"/>
          <a:chOff x="0" y="0"/>
          <a:chExt cx="0" cy="0"/>
        </a:xfrm>
      </p:grpSpPr>
      <p:cxnSp>
        <p:nvCxnSpPr>
          <p:cNvPr id="4" name="Straight Arrow Connector 3">
            <a:extLst>
              <a:ext uri="{FF2B5EF4-FFF2-40B4-BE49-F238E27FC236}">
                <a16:creationId xmlns:a16="http://schemas.microsoft.com/office/drawing/2014/main" id="{4D8054E3-407D-A945-A989-C467761F4CAA}"/>
              </a:ext>
            </a:extLst>
          </p:cNvPr>
          <p:cNvCxnSpPr>
            <a:cxnSpLocks/>
          </p:cNvCxnSpPr>
          <p:nvPr userDrawn="1"/>
        </p:nvCxnSpPr>
        <p:spPr>
          <a:xfrm>
            <a:off x="317500" y="4429125"/>
            <a:ext cx="623888" cy="0"/>
          </a:xfrm>
          <a:prstGeom prst="straightConnector1">
            <a:avLst/>
          </a:prstGeom>
          <a:ln w="25400" cap="sq">
            <a:solidFill>
              <a:srgbClr val="FF9900"/>
            </a:solidFill>
            <a:miter lim="800000"/>
            <a:tailEnd type="arrow" w="lg" len="med"/>
          </a:ln>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EC6766B2-05B9-4D49-BA3A-99ABF146A407}"/>
              </a:ext>
            </a:extLst>
          </p:cNvPr>
          <p:cNvSpPr>
            <a:spLocks noGrp="1"/>
          </p:cNvSpPr>
          <p:nvPr>
            <p:ph type="ctrTitle"/>
          </p:nvPr>
        </p:nvSpPr>
        <p:spPr>
          <a:xfrm>
            <a:off x="153176" y="1472540"/>
            <a:ext cx="9650116" cy="2595563"/>
          </a:xfrm>
        </p:spPr>
        <p:txBody>
          <a:bodyPr anchor="b"/>
          <a:lstStyle>
            <a:lvl1pPr algn="l">
              <a:defRPr sz="6000"/>
            </a:lvl1pPr>
          </a:lstStyle>
          <a:p>
            <a:endParaRPr lang="en-US" dirty="0"/>
          </a:p>
        </p:txBody>
      </p:sp>
      <p:sp>
        <p:nvSpPr>
          <p:cNvPr id="3" name="Subtitle 2">
            <a:extLst>
              <a:ext uri="{FF2B5EF4-FFF2-40B4-BE49-F238E27FC236}">
                <a16:creationId xmlns:a16="http://schemas.microsoft.com/office/drawing/2014/main" id="{682A6CFD-C467-C34F-84AB-0F24ADA4B65F}"/>
              </a:ext>
            </a:extLst>
          </p:cNvPr>
          <p:cNvSpPr>
            <a:spLocks noGrp="1"/>
          </p:cNvSpPr>
          <p:nvPr>
            <p:ph type="subTitle" idx="1"/>
          </p:nvPr>
        </p:nvSpPr>
        <p:spPr>
          <a:xfrm>
            <a:off x="1090550" y="4289067"/>
            <a:ext cx="8827042" cy="37981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319A56CC-D6BC-4144-9E21-B2E281EF13AC}"/>
              </a:ext>
            </a:extLst>
          </p:cNvPr>
          <p:cNvSpPr>
            <a:spLocks noGrp="1"/>
          </p:cNvSpPr>
          <p:nvPr>
            <p:ph type="ftr" sz="quarter" idx="10"/>
          </p:nvPr>
        </p:nvSpPr>
        <p:spPr>
          <a:xfrm>
            <a:off x="1090613" y="6249988"/>
            <a:ext cx="4462462"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chemeClr val="bg1"/>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6" name="Slide Number Placeholder 5">
            <a:extLst>
              <a:ext uri="{FF2B5EF4-FFF2-40B4-BE49-F238E27FC236}">
                <a16:creationId xmlns:a16="http://schemas.microsoft.com/office/drawing/2014/main" id="{ACAA8925-7841-9946-AC16-5C8989B68BB3}"/>
              </a:ext>
            </a:extLst>
          </p:cNvPr>
          <p:cNvSpPr>
            <a:spLocks noGrp="1"/>
          </p:cNvSpPr>
          <p:nvPr>
            <p:ph type="sldNum" sz="quarter" idx="11"/>
          </p:nvPr>
        </p:nvSpPr>
        <p:spPr/>
        <p:txBody>
          <a:bodyPr/>
          <a:lstStyle>
            <a:lvl1pPr algn="r">
              <a:defRPr sz="1200">
                <a:solidFill>
                  <a:schemeClr val="bg1"/>
                </a:solidFill>
                <a:latin typeface="Arial" panose="020B0604020202020204" pitchFamily="34" charset="0"/>
                <a:cs typeface="Arial" panose="020B0604020202020204" pitchFamily="34" charset="0"/>
              </a:defRPr>
            </a:lvl1pPr>
          </a:lstStyle>
          <a:p>
            <a:pPr>
              <a:defRPr/>
            </a:pPr>
            <a:fld id="{8058FD55-336A-5A48-A65B-1A6E542D60DA}" type="slidenum">
              <a:rPr lang="en-US"/>
              <a:pPr>
                <a:defRPr/>
              </a:pPr>
              <a:t>‹#›</a:t>
            </a:fld>
            <a:endParaRPr lang="en-US" dirty="0"/>
          </a:p>
        </p:txBody>
      </p:sp>
    </p:spTree>
    <p:extLst>
      <p:ext uri="{BB962C8B-B14F-4D97-AF65-F5344CB8AC3E}">
        <p14:creationId xmlns:p14="http://schemas.microsoft.com/office/powerpoint/2010/main" val="17926397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eneral_DB">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6CFDB4-BF0F-1547-857E-0CCD3E9EB72F}"/>
              </a:ext>
            </a:extLst>
          </p:cNvPr>
          <p:cNvSpPr/>
          <p:nvPr userDrawn="1"/>
        </p:nvSpPr>
        <p:spPr>
          <a:xfrm>
            <a:off x="0" y="1"/>
            <a:ext cx="12191999" cy="6857999"/>
          </a:xfrm>
          <a:prstGeom prst="rect">
            <a:avLst/>
          </a:prstGeom>
          <a:noFill/>
          <a:ln w="177800">
            <a:gradFill>
              <a:gsLst>
                <a:gs pos="0">
                  <a:srgbClr val="161E2D"/>
                </a:gs>
                <a:gs pos="99000">
                  <a:srgbClr val="232F3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Title Placeholder 1">
            <a:extLst>
              <a:ext uri="{FF2B5EF4-FFF2-40B4-BE49-F238E27FC236}">
                <a16:creationId xmlns:a16="http://schemas.microsoft.com/office/drawing/2014/main" id="{B207C19A-10F2-DC4C-A114-BD06DDA4D067}"/>
              </a:ext>
            </a:extLst>
          </p:cNvPr>
          <p:cNvSpPr>
            <a:spLocks noGrp="1"/>
          </p:cNvSpPr>
          <p:nvPr>
            <p:ph type="title"/>
          </p:nvPr>
        </p:nvSpPr>
        <p:spPr>
          <a:xfrm>
            <a:off x="240941" y="365126"/>
            <a:ext cx="11710118" cy="644278"/>
          </a:xfrm>
          <a:prstGeom prst="rect">
            <a:avLst/>
          </a:prstGeom>
        </p:spPr>
        <p:txBody>
          <a:bodyPr rtlCol="0">
            <a:normAutofit/>
          </a:bodyPr>
          <a:lstStyle/>
          <a:p>
            <a:r>
              <a:rPr lang="en-US" dirty="0"/>
              <a:t>Click to edit Master title style</a:t>
            </a:r>
          </a:p>
        </p:txBody>
      </p:sp>
      <p:sp>
        <p:nvSpPr>
          <p:cNvPr id="4" name="Footer Placeholder 4">
            <a:extLst>
              <a:ext uri="{FF2B5EF4-FFF2-40B4-BE49-F238E27FC236}">
                <a16:creationId xmlns:a16="http://schemas.microsoft.com/office/drawing/2014/main" id="{F5D0C80C-70EB-F045-A185-EC4DF4892D15}"/>
              </a:ext>
            </a:extLst>
          </p:cNvPr>
          <p:cNvSpPr>
            <a:spLocks noGrp="1"/>
          </p:cNvSpPr>
          <p:nvPr>
            <p:ph type="ftr" sz="quarter" idx="10"/>
          </p:nvPr>
        </p:nvSpPr>
        <p:spPr>
          <a:xfrm>
            <a:off x="1090613" y="6249988"/>
            <a:ext cx="4462462"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chemeClr val="bg1"/>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5" name="Slide Number Placeholder 5">
            <a:extLst>
              <a:ext uri="{FF2B5EF4-FFF2-40B4-BE49-F238E27FC236}">
                <a16:creationId xmlns:a16="http://schemas.microsoft.com/office/drawing/2014/main" id="{7C146D00-8894-F344-AC9F-B050399C8CD0}"/>
              </a:ext>
            </a:extLst>
          </p:cNvPr>
          <p:cNvSpPr>
            <a:spLocks noGrp="1"/>
          </p:cNvSpPr>
          <p:nvPr>
            <p:ph type="sldNum" sz="quarter" idx="11"/>
          </p:nvPr>
        </p:nvSpPr>
        <p:spPr/>
        <p:txBody>
          <a:bodyPr/>
          <a:lstStyle>
            <a:lvl1pPr algn="r">
              <a:defRPr sz="1200">
                <a:solidFill>
                  <a:schemeClr val="bg1"/>
                </a:solidFill>
                <a:latin typeface="Arial" panose="020B0604020202020204" pitchFamily="34" charset="0"/>
                <a:cs typeface="Arial" panose="020B0604020202020204" pitchFamily="34" charset="0"/>
              </a:defRPr>
            </a:lvl1pPr>
          </a:lstStyle>
          <a:p>
            <a:pPr>
              <a:defRPr/>
            </a:pPr>
            <a:fld id="{45A1B3F3-60E0-6745-9FE6-9C4771689AE1}" type="slidenum">
              <a:rPr lang="en-US"/>
              <a:pPr>
                <a:defRPr/>
              </a:pPr>
              <a:t>‹#›</a:t>
            </a:fld>
            <a:endParaRPr lang="en-US" dirty="0"/>
          </a:p>
        </p:txBody>
      </p:sp>
    </p:spTree>
    <p:extLst>
      <p:ext uri="{BB962C8B-B14F-4D97-AF65-F5344CB8AC3E}">
        <p14:creationId xmlns:p14="http://schemas.microsoft.com/office/powerpoint/2010/main" val="291616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General_DB">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4341D3-C5F2-B347-979A-C1C1EFA17719}"/>
              </a:ext>
            </a:extLst>
          </p:cNvPr>
          <p:cNvSpPr/>
          <p:nvPr userDrawn="1"/>
        </p:nvSpPr>
        <p:spPr>
          <a:xfrm>
            <a:off x="0" y="1009650"/>
            <a:ext cx="12192000" cy="1557338"/>
          </a:xfrm>
          <a:prstGeom prst="rect">
            <a:avLst/>
          </a:prstGeom>
          <a:solidFill>
            <a:srgbClr val="232F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itle 1">
            <a:extLst>
              <a:ext uri="{FF2B5EF4-FFF2-40B4-BE49-F238E27FC236}">
                <a16:creationId xmlns:a16="http://schemas.microsoft.com/office/drawing/2014/main" id="{6EFA3356-BA6E-174A-8B96-E2F528274AEA}"/>
              </a:ext>
            </a:extLst>
          </p:cNvPr>
          <p:cNvSpPr txBox="1">
            <a:spLocks/>
          </p:cNvSpPr>
          <p:nvPr userDrawn="1"/>
        </p:nvSpPr>
        <p:spPr>
          <a:xfrm>
            <a:off x="241300" y="1465263"/>
            <a:ext cx="1905000" cy="644525"/>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solidFill>
                  <a:schemeClr val="bg1"/>
                </a:solidFill>
              </a:rPr>
              <a:t>General Services</a:t>
            </a:r>
          </a:p>
        </p:txBody>
      </p:sp>
      <p:sp>
        <p:nvSpPr>
          <p:cNvPr id="7" name="Title 1">
            <a:extLst>
              <a:ext uri="{FF2B5EF4-FFF2-40B4-BE49-F238E27FC236}">
                <a16:creationId xmlns:a16="http://schemas.microsoft.com/office/drawing/2014/main" id="{2AF037FC-94E4-3441-8343-5589F9BD92FD}"/>
              </a:ext>
            </a:extLst>
          </p:cNvPr>
          <p:cNvSpPr txBox="1">
            <a:spLocks/>
          </p:cNvSpPr>
          <p:nvPr userDrawn="1"/>
        </p:nvSpPr>
        <p:spPr>
          <a:xfrm>
            <a:off x="241300" y="2844800"/>
            <a:ext cx="1905000" cy="642938"/>
          </a:xfrm>
          <a:prstGeom prst="rect">
            <a:avLst/>
          </a:prstGeom>
        </p:spPr>
        <p:txBody>
          <a:bodyPr anchor="ctr">
            <a:normAutofit/>
          </a:bodyPr>
          <a:lstStyle>
            <a:lvl1pPr algn="l" defTabSz="914400" rtl="0" eaLnBrk="1" latinLnBrk="0" hangingPunct="1">
              <a:lnSpc>
                <a:spcPct val="90000"/>
              </a:lnSpc>
              <a:spcBef>
                <a:spcPct val="0"/>
              </a:spcBef>
              <a:buNone/>
              <a:defRPr sz="2800" b="1" i="0" kern="1200">
                <a:solidFill>
                  <a:srgbClr val="161E2D"/>
                </a:solidFill>
                <a:latin typeface="Arial" panose="020B0604020202020204" pitchFamily="34" charset="0"/>
                <a:ea typeface="+mj-ea"/>
                <a:cs typeface="Arial" panose="020B0604020202020204" pitchFamily="34" charset="0"/>
              </a:defRPr>
            </a:lvl1pPr>
          </a:lstStyle>
          <a:p>
            <a:pPr fontAlgn="auto">
              <a:spcAft>
                <a:spcPts val="0"/>
              </a:spcAft>
              <a:defRPr/>
            </a:pPr>
            <a:r>
              <a:rPr lang="en-US" sz="1600" dirty="0">
                <a:solidFill>
                  <a:schemeClr val="bg1"/>
                </a:solidFill>
              </a:rPr>
              <a:t>Resource Icons</a:t>
            </a:r>
          </a:p>
        </p:txBody>
      </p:sp>
      <p:cxnSp>
        <p:nvCxnSpPr>
          <p:cNvPr id="8" name="Straight Connector 7">
            <a:extLst>
              <a:ext uri="{FF2B5EF4-FFF2-40B4-BE49-F238E27FC236}">
                <a16:creationId xmlns:a16="http://schemas.microsoft.com/office/drawing/2014/main" id="{8E148241-A694-C242-A0DF-FFF3D553B5C3}"/>
              </a:ext>
            </a:extLst>
          </p:cNvPr>
          <p:cNvCxnSpPr/>
          <p:nvPr userDrawn="1"/>
        </p:nvCxnSpPr>
        <p:spPr>
          <a:xfrm>
            <a:off x="22256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EBD4A5C-EB82-9047-982F-EF05C5333DB1}"/>
              </a:ext>
            </a:extLst>
          </p:cNvPr>
          <p:cNvSpPr/>
          <p:nvPr userDrawn="1"/>
        </p:nvSpPr>
        <p:spPr>
          <a:xfrm>
            <a:off x="0" y="1"/>
            <a:ext cx="12191999" cy="6857999"/>
          </a:xfrm>
          <a:prstGeom prst="rect">
            <a:avLst/>
          </a:prstGeom>
          <a:noFill/>
          <a:ln w="177800">
            <a:gradFill>
              <a:gsLst>
                <a:gs pos="0">
                  <a:srgbClr val="161E2D"/>
                </a:gs>
                <a:gs pos="99000">
                  <a:srgbClr val="232F3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Title 1">
            <a:extLst>
              <a:ext uri="{FF2B5EF4-FFF2-40B4-BE49-F238E27FC236}">
                <a16:creationId xmlns:a16="http://schemas.microsoft.com/office/drawing/2014/main" id="{887E2AA1-D28E-9D46-A6F6-00A2AED599CE}"/>
              </a:ext>
            </a:extLst>
          </p:cNvPr>
          <p:cNvSpPr>
            <a:spLocks noGrp="1"/>
          </p:cNvSpPr>
          <p:nvPr>
            <p:ph type="title"/>
          </p:nvPr>
        </p:nvSpPr>
        <p:spPr>
          <a:xfrm>
            <a:off x="240941" y="365126"/>
            <a:ext cx="8638016" cy="644278"/>
          </a:xfrm>
        </p:spPr>
        <p:txBody>
          <a:bodyPr/>
          <a:lstStyle/>
          <a:p>
            <a:endParaRPr lang="en-US" dirty="0"/>
          </a:p>
        </p:txBody>
      </p:sp>
      <p:sp>
        <p:nvSpPr>
          <p:cNvPr id="15" name="Text Placeholder 23">
            <a:extLst>
              <a:ext uri="{FF2B5EF4-FFF2-40B4-BE49-F238E27FC236}">
                <a16:creationId xmlns:a16="http://schemas.microsoft.com/office/drawing/2014/main" id="{0CF80B5E-C510-0141-968B-86F24570A53C}"/>
              </a:ext>
            </a:extLst>
          </p:cNvPr>
          <p:cNvSpPr>
            <a:spLocks noGrp="1"/>
          </p:cNvSpPr>
          <p:nvPr>
            <p:ph type="body" sz="quarter" idx="10"/>
          </p:nvPr>
        </p:nvSpPr>
        <p:spPr>
          <a:xfrm>
            <a:off x="10322751" y="365125"/>
            <a:ext cx="1628307" cy="644525"/>
          </a:xfrm>
        </p:spPr>
        <p:txBody>
          <a:bodyPr>
            <a:normAutofit/>
          </a:bodyPr>
          <a:lstStyle>
            <a:lvl1pPr algn="r">
              <a:defRPr sz="1800"/>
            </a:lvl1pPr>
          </a:lstStyle>
          <a:p>
            <a:pPr lvl="0"/>
            <a:r>
              <a:rPr lang="en-US"/>
              <a:t>Edit Master text styles</a:t>
            </a:r>
          </a:p>
        </p:txBody>
      </p:sp>
      <p:sp>
        <p:nvSpPr>
          <p:cNvPr id="10" name="Footer Placeholder 4">
            <a:extLst>
              <a:ext uri="{FF2B5EF4-FFF2-40B4-BE49-F238E27FC236}">
                <a16:creationId xmlns:a16="http://schemas.microsoft.com/office/drawing/2014/main" id="{E35FB17E-2688-4B43-8872-969B0783A0B0}"/>
              </a:ext>
            </a:extLst>
          </p:cNvPr>
          <p:cNvSpPr>
            <a:spLocks noGrp="1"/>
          </p:cNvSpPr>
          <p:nvPr>
            <p:ph type="ftr" sz="quarter" idx="11"/>
          </p:nvPr>
        </p:nvSpPr>
        <p:spPr>
          <a:xfrm>
            <a:off x="1090613" y="6249988"/>
            <a:ext cx="4462462"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000">
                <a:solidFill>
                  <a:schemeClr val="bg1"/>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11" name="Slide Number Placeholder 5">
            <a:extLst>
              <a:ext uri="{FF2B5EF4-FFF2-40B4-BE49-F238E27FC236}">
                <a16:creationId xmlns:a16="http://schemas.microsoft.com/office/drawing/2014/main" id="{9811E03E-DF71-2846-8EA0-0A87029C9E07}"/>
              </a:ext>
            </a:extLst>
          </p:cNvPr>
          <p:cNvSpPr>
            <a:spLocks noGrp="1"/>
          </p:cNvSpPr>
          <p:nvPr>
            <p:ph type="sldNum" sz="quarter" idx="12"/>
          </p:nvPr>
        </p:nvSpPr>
        <p:spPr/>
        <p:txBody>
          <a:bodyPr/>
          <a:lstStyle>
            <a:lvl1pPr algn="r">
              <a:defRPr sz="1200">
                <a:solidFill>
                  <a:schemeClr val="bg1"/>
                </a:solidFill>
                <a:latin typeface="Arial" panose="020B0604020202020204" pitchFamily="34" charset="0"/>
                <a:cs typeface="Arial" panose="020B0604020202020204" pitchFamily="34" charset="0"/>
              </a:defRPr>
            </a:lvl1pPr>
          </a:lstStyle>
          <a:p>
            <a:pPr>
              <a:defRPr/>
            </a:pPr>
            <a:fld id="{9ECCE4F8-15EC-D046-B42F-5C756A89C525}" type="slidenum">
              <a:rPr lang="en-US"/>
              <a:pPr>
                <a:defRPr/>
              </a:pPr>
              <a:t>‹#›</a:t>
            </a:fld>
            <a:endParaRPr lang="en-US" dirty="0"/>
          </a:p>
        </p:txBody>
      </p:sp>
    </p:spTree>
    <p:extLst>
      <p:ext uri="{BB962C8B-B14F-4D97-AF65-F5344CB8AC3E}">
        <p14:creationId xmlns:p14="http://schemas.microsoft.com/office/powerpoint/2010/main" val="8284894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5" Type="http://schemas.openxmlformats.org/officeDocument/2006/relationships/image" Target="../media/image2.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11C473C-44BA-054B-B271-D3751D073C48}"/>
              </a:ext>
            </a:extLst>
          </p:cNvPr>
          <p:cNvSpPr>
            <a:spLocks noGrp="1" noChangeArrowheads="1"/>
          </p:cNvSpPr>
          <p:nvPr>
            <p:ph type="title"/>
          </p:nvPr>
        </p:nvSpPr>
        <p:spPr bwMode="auto">
          <a:xfrm>
            <a:off x="241300" y="365125"/>
            <a:ext cx="11709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8604AFDB-588D-E24E-89EC-AD90383CE474}"/>
              </a:ext>
            </a:extLst>
          </p:cNvPr>
          <p:cNvSpPr>
            <a:spLocks noGrp="1" noChangeArrowheads="1"/>
          </p:cNvSpPr>
          <p:nvPr>
            <p:ph type="body" idx="1"/>
          </p:nvPr>
        </p:nvSpPr>
        <p:spPr bwMode="auto">
          <a:xfrm>
            <a:off x="241300" y="1176338"/>
            <a:ext cx="11709400" cy="472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p:txBody>
      </p:sp>
      <p:sp>
        <p:nvSpPr>
          <p:cNvPr id="5" name="Footer Placeholder 4">
            <a:extLst>
              <a:ext uri="{FF2B5EF4-FFF2-40B4-BE49-F238E27FC236}">
                <a16:creationId xmlns:a16="http://schemas.microsoft.com/office/drawing/2014/main" id="{AB2FC540-A845-044F-9D08-8CCD18A3A0CE}"/>
              </a:ext>
            </a:extLst>
          </p:cNvPr>
          <p:cNvSpPr>
            <a:spLocks noGrp="1"/>
          </p:cNvSpPr>
          <p:nvPr>
            <p:ph type="ftr" sz="quarter" idx="3"/>
          </p:nvPr>
        </p:nvSpPr>
        <p:spPr>
          <a:xfrm>
            <a:off x="1090613" y="6249988"/>
            <a:ext cx="4462462"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000">
                <a:solidFill>
                  <a:srgbClr val="161E2D"/>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
        <p:nvSpPr>
          <p:cNvPr id="6" name="Slide Number Placeholder 5">
            <a:extLst>
              <a:ext uri="{FF2B5EF4-FFF2-40B4-BE49-F238E27FC236}">
                <a16:creationId xmlns:a16="http://schemas.microsoft.com/office/drawing/2014/main" id="{BE219088-B55D-A741-B8EF-198428D1B898}"/>
              </a:ext>
            </a:extLst>
          </p:cNvPr>
          <p:cNvSpPr>
            <a:spLocks noGrp="1"/>
          </p:cNvSpPr>
          <p:nvPr>
            <p:ph type="sldNum" sz="quarter" idx="4"/>
          </p:nvPr>
        </p:nvSpPr>
        <p:spPr>
          <a:xfrm>
            <a:off x="9105900" y="6249988"/>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rgbClr val="161E2D"/>
                </a:solidFill>
                <a:latin typeface="Arial" panose="020B0604020202020204" pitchFamily="34" charset="0"/>
                <a:cs typeface="Arial" panose="020B0604020202020204" pitchFamily="34" charset="0"/>
              </a:defRPr>
            </a:lvl1pPr>
          </a:lstStyle>
          <a:p>
            <a:pPr>
              <a:defRPr/>
            </a:pPr>
            <a:fld id="{976DA806-159D-F049-A422-2847A28E7037}" type="slidenum">
              <a:rPr lang="en-US"/>
              <a:pPr>
                <a:defRPr/>
              </a:pPr>
              <a:t>‹#›</a:t>
            </a:fld>
            <a:endParaRPr lang="en-US" dirty="0"/>
          </a:p>
        </p:txBody>
      </p:sp>
      <p:pic>
        <p:nvPicPr>
          <p:cNvPr id="1030" name="Graphic 7">
            <a:extLst>
              <a:ext uri="{FF2B5EF4-FFF2-40B4-BE49-F238E27FC236}">
                <a16:creationId xmlns:a16="http://schemas.microsoft.com/office/drawing/2014/main" id="{270E387F-0299-C54E-B0C6-72E0903F7C84}"/>
              </a:ext>
            </a:extLst>
          </p:cNvPr>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a:off x="280988" y="6238875"/>
            <a:ext cx="585787"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AB14B325-37EE-2D47-9D73-848E4457D5C0}"/>
              </a:ext>
            </a:extLst>
          </p:cNvPr>
          <p:cNvCxnSpPr>
            <a:cxnSpLocks/>
          </p:cNvCxnSpPr>
          <p:nvPr userDrawn="1"/>
        </p:nvCxnSpPr>
        <p:spPr>
          <a:xfrm>
            <a:off x="280988" y="6070600"/>
            <a:ext cx="11669712" cy="0"/>
          </a:xfrm>
          <a:prstGeom prst="line">
            <a:avLst/>
          </a:prstGeom>
          <a:ln w="28575">
            <a:solidFill>
              <a:srgbClr val="EAEDED"/>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814"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15" r:id="rId24"/>
    <p:sldLayoutId id="2147483813" r:id="rId25"/>
    <p:sldLayoutId id="2147483802" r:id="rId26"/>
    <p:sldLayoutId id="2147483803" r:id="rId27"/>
    <p:sldLayoutId id="2147483804" r:id="rId28"/>
    <p:sldLayoutId id="2147483805" r:id="rId29"/>
    <p:sldLayoutId id="2147483806" r:id="rId30"/>
    <p:sldLayoutId id="2147483807" r:id="rId31"/>
    <p:sldLayoutId id="2147483808" r:id="rId32"/>
    <p:sldLayoutId id="2147483809" r:id="rId33"/>
    <p:sldLayoutId id="2147483817" r:id="rId34"/>
  </p:sldLayoutIdLst>
  <p:hf hdr="0" dt="0"/>
  <p:txStyles>
    <p:titleStyle>
      <a:lvl1pPr algn="l" rtl="0" eaLnBrk="0" fontAlgn="base" hangingPunct="0">
        <a:lnSpc>
          <a:spcPct val="90000"/>
        </a:lnSpc>
        <a:spcBef>
          <a:spcPct val="0"/>
        </a:spcBef>
        <a:spcAft>
          <a:spcPct val="0"/>
        </a:spcAft>
        <a:defRPr sz="2800" b="1" kern="1200">
          <a:solidFill>
            <a:srgbClr val="161E2D"/>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2800" b="1">
          <a:solidFill>
            <a:srgbClr val="161E2D"/>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2800" b="1">
          <a:solidFill>
            <a:srgbClr val="161E2D"/>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2800" b="1">
          <a:solidFill>
            <a:srgbClr val="161E2D"/>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2800" b="1">
          <a:solidFill>
            <a:srgbClr val="161E2D"/>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rgbClr val="161E2D"/>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rgbClr val="161E2D"/>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rgbClr val="161E2D"/>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rgbClr val="161E2D"/>
          </a:solidFill>
          <a:latin typeface="Arial" panose="020B0604020202020204" pitchFamily="34" charset="0"/>
          <a:cs typeface="Arial" panose="020B0604020202020204" pitchFamily="34" charset="0"/>
        </a:defRPr>
      </a:lvl9pPr>
    </p:titleStyle>
    <p:body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61E2D"/>
        </a:solidFill>
        <a:effectLst/>
      </p:bgPr>
    </p:bg>
    <p:spTree>
      <p:nvGrpSpPr>
        <p:cNvPr id="1" name=""/>
        <p:cNvGrpSpPr/>
        <p:nvPr/>
      </p:nvGrpSpPr>
      <p:grpSpPr>
        <a:xfrm>
          <a:off x="0" y="0"/>
          <a:ext cx="0" cy="0"/>
          <a:chOff x="0" y="0"/>
          <a:chExt cx="0" cy="0"/>
        </a:xfrm>
      </p:grpSpPr>
      <p:sp>
        <p:nvSpPr>
          <p:cNvPr id="32770" name="Title Placeholder 1">
            <a:extLst>
              <a:ext uri="{FF2B5EF4-FFF2-40B4-BE49-F238E27FC236}">
                <a16:creationId xmlns:a16="http://schemas.microsoft.com/office/drawing/2014/main" id="{B1A3942D-1AFD-6643-9EF9-A7EDC1B61409}"/>
              </a:ext>
            </a:extLst>
          </p:cNvPr>
          <p:cNvSpPr>
            <a:spLocks noGrp="1" noChangeArrowheads="1"/>
          </p:cNvSpPr>
          <p:nvPr>
            <p:ph type="title"/>
          </p:nvPr>
        </p:nvSpPr>
        <p:spPr bwMode="auto">
          <a:xfrm>
            <a:off x="241300" y="365125"/>
            <a:ext cx="11709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2771" name="Text Placeholder 2">
            <a:extLst>
              <a:ext uri="{FF2B5EF4-FFF2-40B4-BE49-F238E27FC236}">
                <a16:creationId xmlns:a16="http://schemas.microsoft.com/office/drawing/2014/main" id="{F18769AE-E149-8245-9CDD-EFE62AC778F0}"/>
              </a:ext>
            </a:extLst>
          </p:cNvPr>
          <p:cNvSpPr>
            <a:spLocks noGrp="1" noChangeArrowheads="1"/>
          </p:cNvSpPr>
          <p:nvPr>
            <p:ph type="body" idx="1"/>
          </p:nvPr>
        </p:nvSpPr>
        <p:spPr bwMode="auto">
          <a:xfrm>
            <a:off x="241300" y="1176338"/>
            <a:ext cx="11709400" cy="472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p:txBody>
      </p:sp>
      <p:pic>
        <p:nvPicPr>
          <p:cNvPr id="32772" name="Picture 9">
            <a:extLst>
              <a:ext uri="{FF2B5EF4-FFF2-40B4-BE49-F238E27FC236}">
                <a16:creationId xmlns:a16="http://schemas.microsoft.com/office/drawing/2014/main" id="{5D7ED5E0-45B4-E34D-9338-E67C4E384D5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80988" y="6235700"/>
            <a:ext cx="58578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lide Number Placeholder 5">
            <a:extLst>
              <a:ext uri="{FF2B5EF4-FFF2-40B4-BE49-F238E27FC236}">
                <a16:creationId xmlns:a16="http://schemas.microsoft.com/office/drawing/2014/main" id="{2D8E3F11-A3CF-3541-AB3B-A9598B4897E6}"/>
              </a:ext>
            </a:extLst>
          </p:cNvPr>
          <p:cNvSpPr>
            <a:spLocks noGrp="1"/>
          </p:cNvSpPr>
          <p:nvPr>
            <p:ph type="sldNum" sz="quarter" idx="4"/>
          </p:nvPr>
        </p:nvSpPr>
        <p:spPr>
          <a:xfrm>
            <a:off x="9105900" y="6249988"/>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bg1"/>
                </a:solidFill>
                <a:latin typeface="Arial" panose="020B0604020202020204" pitchFamily="34" charset="0"/>
                <a:cs typeface="Arial" panose="020B0604020202020204" pitchFamily="34" charset="0"/>
              </a:defRPr>
            </a:lvl1pPr>
          </a:lstStyle>
          <a:p>
            <a:pPr>
              <a:defRPr/>
            </a:pPr>
            <a:fld id="{01736118-7C22-AC4B-89A0-1C2A0C68177D}" type="slidenum">
              <a:rPr lang="en-US"/>
              <a:pPr>
                <a:defRPr/>
              </a:pPr>
              <a:t>‹#›</a:t>
            </a:fld>
            <a:endParaRPr lang="en-US" dirty="0"/>
          </a:p>
        </p:txBody>
      </p:sp>
      <p:cxnSp>
        <p:nvCxnSpPr>
          <p:cNvPr id="16" name="Straight Connector 15">
            <a:extLst>
              <a:ext uri="{FF2B5EF4-FFF2-40B4-BE49-F238E27FC236}">
                <a16:creationId xmlns:a16="http://schemas.microsoft.com/office/drawing/2014/main" id="{10659FC0-6F4E-4743-AB20-9E5DB79D9BB3}"/>
              </a:ext>
            </a:extLst>
          </p:cNvPr>
          <p:cNvCxnSpPr>
            <a:cxnSpLocks/>
          </p:cNvCxnSpPr>
          <p:nvPr userDrawn="1"/>
        </p:nvCxnSpPr>
        <p:spPr>
          <a:xfrm>
            <a:off x="280988" y="6070600"/>
            <a:ext cx="11669712" cy="0"/>
          </a:xfrm>
          <a:prstGeom prst="line">
            <a:avLst/>
          </a:prstGeom>
          <a:ln w="28575">
            <a:solidFill>
              <a:srgbClr val="272F3D"/>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3F649ED-92BB-804A-A4D2-48960466F0C9}"/>
              </a:ext>
            </a:extLst>
          </p:cNvPr>
          <p:cNvSpPr>
            <a:spLocks noGrp="1"/>
          </p:cNvSpPr>
          <p:nvPr>
            <p:ph type="ftr" sz="quarter" idx="3"/>
          </p:nvPr>
        </p:nvSpPr>
        <p:spPr>
          <a:xfrm>
            <a:off x="1184275" y="6229350"/>
            <a:ext cx="5729288"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bg1"/>
                </a:solidFill>
                <a:latin typeface="Arial" panose="020B0604020202020204" pitchFamily="34" charset="0"/>
                <a:cs typeface="Arial" panose="020B0604020202020204" pitchFamily="34" charset="0"/>
              </a:defRPr>
            </a:lvl1pPr>
          </a:lstStyle>
          <a:p>
            <a:pPr>
              <a:defRPr/>
            </a:pPr>
            <a:r>
              <a:rPr lang="en-US" dirty="0"/>
              <a:t>© 2022, Amazon Web Services, Inc. or its affiliates. All rights reserved.</a:t>
            </a: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Lst>
  <p:hf hdr="0" dt="0"/>
  <p:txStyles>
    <p:titleStyle>
      <a:lvl1pPr algn="l" rtl="0" eaLnBrk="0" fontAlgn="base" hangingPunct="0">
        <a:lnSpc>
          <a:spcPct val="90000"/>
        </a:lnSpc>
        <a:spcBef>
          <a:spcPct val="0"/>
        </a:spcBef>
        <a:spcAft>
          <a:spcPct val="0"/>
        </a:spcAft>
        <a:defRPr sz="2800" b="1" kern="1200">
          <a:solidFill>
            <a:schemeClr val="bg1"/>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2800" b="1">
          <a:solidFill>
            <a:schemeClr val="bg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2800" b="1">
          <a:solidFill>
            <a:schemeClr val="bg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2800" b="1">
          <a:solidFill>
            <a:schemeClr val="bg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2800" b="1">
          <a:solidFill>
            <a:schemeClr val="bg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chemeClr val="bg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chemeClr val="bg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chemeClr val="bg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chemeClr val="bg1"/>
          </a:solidFill>
          <a:latin typeface="Arial" panose="020B0604020202020204" pitchFamily="34" charset="0"/>
          <a:cs typeface="Arial" panose="020B0604020202020204" pitchFamily="34" charset="0"/>
        </a:defRPr>
      </a:lvl9pPr>
    </p:titleStyle>
    <p:bodyStyle>
      <a:lvl1pPr algn="l" rtl="0" eaLnBrk="0" fontAlgn="base" hangingPunct="0">
        <a:lnSpc>
          <a:spcPct val="90000"/>
        </a:lnSpc>
        <a:spcBef>
          <a:spcPts val="1000"/>
        </a:spcBef>
        <a:spcAft>
          <a:spcPct val="0"/>
        </a:spcAft>
        <a:buFont typeface="Arial" panose="020B0604020202020204" pitchFamily="34" charset="0"/>
        <a:defRPr sz="2400" kern="1200">
          <a:solidFill>
            <a:schemeClr val="bg1"/>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chemeClr val="bg1"/>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chemeClr val="bg1"/>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chemeClr val="bg1"/>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hyperlink" Target="https://aws.amazon.com/architecture/icons/"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aws.amazon.com/architecture/icons/"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slide" Target="slide19.xml"/><Relationship Id="rId5" Type="http://schemas.openxmlformats.org/officeDocument/2006/relationships/slide" Target="slide2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hyperlink" Target="https://aws.amazon.com/architecture/icons/" TargetMode="External"/><Relationship Id="rId1" Type="http://schemas.openxmlformats.org/officeDocument/2006/relationships/slideLayout" Target="../slideLayouts/slideLayout4.xml"/><Relationship Id="rId4" Type="http://schemas.openxmlformats.org/officeDocument/2006/relationships/slide" Target="slide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hyperlink" Target="https://aws.amazon.com/architecture/icons/"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7.sv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9.sv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8" Type="http://schemas.openxmlformats.org/officeDocument/2006/relationships/slide" Target="slide49.xml"/><Relationship Id="rId13" Type="http://schemas.openxmlformats.org/officeDocument/2006/relationships/slide" Target="slide77.xml"/><Relationship Id="rId18" Type="http://schemas.openxmlformats.org/officeDocument/2006/relationships/slide" Target="slide97.xml"/><Relationship Id="rId26" Type="http://schemas.openxmlformats.org/officeDocument/2006/relationships/slide" Target="slide136.xml"/><Relationship Id="rId3" Type="http://schemas.openxmlformats.org/officeDocument/2006/relationships/slide" Target="slide30.xml"/><Relationship Id="rId21" Type="http://schemas.openxmlformats.org/officeDocument/2006/relationships/slide" Target="slide123.xml"/><Relationship Id="rId7" Type="http://schemas.openxmlformats.org/officeDocument/2006/relationships/slide" Target="slide46.xml"/><Relationship Id="rId12" Type="http://schemas.openxmlformats.org/officeDocument/2006/relationships/slide" Target="slide71.xml"/><Relationship Id="rId17" Type="http://schemas.openxmlformats.org/officeDocument/2006/relationships/slide" Target="slide89.xml"/><Relationship Id="rId25" Type="http://schemas.openxmlformats.org/officeDocument/2006/relationships/slide" Target="slide134.xml"/><Relationship Id="rId2" Type="http://schemas.openxmlformats.org/officeDocument/2006/relationships/slide" Target="slide24.xml"/><Relationship Id="rId16" Type="http://schemas.openxmlformats.org/officeDocument/2006/relationships/slide" Target="slide86.xml"/><Relationship Id="rId20" Type="http://schemas.openxmlformats.org/officeDocument/2006/relationships/slide" Target="slide116.xml"/><Relationship Id="rId29" Type="http://schemas.openxmlformats.org/officeDocument/2006/relationships/slide" Target="slide152.xml"/><Relationship Id="rId1" Type="http://schemas.openxmlformats.org/officeDocument/2006/relationships/slideLayout" Target="../slideLayouts/slideLayout5.xml"/><Relationship Id="rId6" Type="http://schemas.openxmlformats.org/officeDocument/2006/relationships/slide" Target="slide42.xml"/><Relationship Id="rId11" Type="http://schemas.openxmlformats.org/officeDocument/2006/relationships/slide" Target="slide68.xml"/><Relationship Id="rId24" Type="http://schemas.openxmlformats.org/officeDocument/2006/relationships/slide" Target="slide130.xml"/><Relationship Id="rId5" Type="http://schemas.openxmlformats.org/officeDocument/2006/relationships/slide" Target="slide40.xml"/><Relationship Id="rId15" Type="http://schemas.openxmlformats.org/officeDocument/2006/relationships/slide" Target="slide84.xml"/><Relationship Id="rId23" Type="http://schemas.openxmlformats.org/officeDocument/2006/relationships/slide" Target="slide124.xml"/><Relationship Id="rId28" Type="http://schemas.openxmlformats.org/officeDocument/2006/relationships/slide" Target="slide145.xml"/><Relationship Id="rId10" Type="http://schemas.openxmlformats.org/officeDocument/2006/relationships/slide" Target="slide64.xml"/><Relationship Id="rId19" Type="http://schemas.openxmlformats.org/officeDocument/2006/relationships/slide" Target="slide107.xml"/><Relationship Id="rId4" Type="http://schemas.openxmlformats.org/officeDocument/2006/relationships/slide" Target="slide36.xml"/><Relationship Id="rId9" Type="http://schemas.openxmlformats.org/officeDocument/2006/relationships/slide" Target="slide62.xml"/><Relationship Id="rId14" Type="http://schemas.openxmlformats.org/officeDocument/2006/relationships/slide" Target="slide82.xml"/><Relationship Id="rId22" Type="http://schemas.openxmlformats.org/officeDocument/2006/relationships/slide" Target="slide121.xml"/><Relationship Id="rId27" Type="http://schemas.openxmlformats.org/officeDocument/2006/relationships/slide" Target="slide14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3" Type="http://schemas.openxmlformats.org/officeDocument/2006/relationships/image" Target="../media/image37.svg"/><Relationship Id="rId18" Type="http://schemas.openxmlformats.org/officeDocument/2006/relationships/image" Target="../media/image18.png"/><Relationship Id="rId26" Type="http://schemas.openxmlformats.org/officeDocument/2006/relationships/image" Target="../media/image44.png"/><Relationship Id="rId3" Type="http://schemas.openxmlformats.org/officeDocument/2006/relationships/image" Target="../media/image9.svg"/><Relationship Id="rId21" Type="http://schemas.openxmlformats.org/officeDocument/2006/relationships/image" Target="../media/image41.svg"/><Relationship Id="rId7" Type="http://schemas.openxmlformats.org/officeDocument/2006/relationships/image" Target="../media/image31.svg"/><Relationship Id="rId12" Type="http://schemas.openxmlformats.org/officeDocument/2006/relationships/image" Target="../media/image36.png"/><Relationship Id="rId17" Type="http://schemas.openxmlformats.org/officeDocument/2006/relationships/image" Target="../media/image11.svg"/><Relationship Id="rId25" Type="http://schemas.openxmlformats.org/officeDocument/2006/relationships/image" Target="../media/image43.svg"/><Relationship Id="rId33" Type="http://schemas.openxmlformats.org/officeDocument/2006/relationships/image" Target="../media/image51.svg"/><Relationship Id="rId2" Type="http://schemas.openxmlformats.org/officeDocument/2006/relationships/image" Target="../media/image8.png"/><Relationship Id="rId16" Type="http://schemas.openxmlformats.org/officeDocument/2006/relationships/image" Target="../media/image10.png"/><Relationship Id="rId20" Type="http://schemas.openxmlformats.org/officeDocument/2006/relationships/image" Target="../media/image40.png"/><Relationship Id="rId29" Type="http://schemas.openxmlformats.org/officeDocument/2006/relationships/image" Target="../media/image47.svg"/><Relationship Id="rId1" Type="http://schemas.openxmlformats.org/officeDocument/2006/relationships/slideLayout" Target="../slideLayouts/slideLayout10.xml"/><Relationship Id="rId6" Type="http://schemas.openxmlformats.org/officeDocument/2006/relationships/image" Target="../media/image30.png"/><Relationship Id="rId11" Type="http://schemas.openxmlformats.org/officeDocument/2006/relationships/image" Target="../media/image35.svg"/><Relationship Id="rId24" Type="http://schemas.openxmlformats.org/officeDocument/2006/relationships/image" Target="../media/image42.png"/><Relationship Id="rId32" Type="http://schemas.openxmlformats.org/officeDocument/2006/relationships/image" Target="../media/image50.png"/><Relationship Id="rId5" Type="http://schemas.openxmlformats.org/officeDocument/2006/relationships/image" Target="../media/image29.svg"/><Relationship Id="rId15" Type="http://schemas.openxmlformats.org/officeDocument/2006/relationships/image" Target="../media/image39.svg"/><Relationship Id="rId23" Type="http://schemas.openxmlformats.org/officeDocument/2006/relationships/image" Target="../media/image13.svg"/><Relationship Id="rId28" Type="http://schemas.openxmlformats.org/officeDocument/2006/relationships/image" Target="../media/image46.png"/><Relationship Id="rId10" Type="http://schemas.openxmlformats.org/officeDocument/2006/relationships/image" Target="../media/image34.png"/><Relationship Id="rId19" Type="http://schemas.openxmlformats.org/officeDocument/2006/relationships/image" Target="../media/image19.svg"/><Relationship Id="rId31" Type="http://schemas.openxmlformats.org/officeDocument/2006/relationships/image" Target="../media/image49.svg"/><Relationship Id="rId4" Type="http://schemas.openxmlformats.org/officeDocument/2006/relationships/image" Target="../media/image28.png"/><Relationship Id="rId9" Type="http://schemas.openxmlformats.org/officeDocument/2006/relationships/image" Target="../media/image33.svg"/><Relationship Id="rId14" Type="http://schemas.openxmlformats.org/officeDocument/2006/relationships/image" Target="../media/image38.png"/><Relationship Id="rId22" Type="http://schemas.openxmlformats.org/officeDocument/2006/relationships/image" Target="../media/image12.png"/><Relationship Id="rId27" Type="http://schemas.openxmlformats.org/officeDocument/2006/relationships/image" Target="../media/image45.svg"/><Relationship Id="rId30" Type="http://schemas.openxmlformats.org/officeDocument/2006/relationships/image" Target="../media/image48.png"/><Relationship Id="rId8" Type="http://schemas.openxmlformats.org/officeDocument/2006/relationships/image" Target="../media/image32.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svg"/><Relationship Id="rId18" Type="http://schemas.openxmlformats.org/officeDocument/2006/relationships/image" Target="../media/image67.png"/><Relationship Id="rId3" Type="http://schemas.openxmlformats.org/officeDocument/2006/relationships/image" Target="../media/image53.svg"/><Relationship Id="rId7" Type="http://schemas.openxmlformats.org/officeDocument/2006/relationships/image" Target="../media/image57.svg"/><Relationship Id="rId12" Type="http://schemas.openxmlformats.org/officeDocument/2006/relationships/image" Target="../media/image62.png"/><Relationship Id="rId17" Type="http://schemas.openxmlformats.org/officeDocument/2006/relationships/image" Target="../media/image66.png"/><Relationship Id="rId2" Type="http://schemas.openxmlformats.org/officeDocument/2006/relationships/image" Target="../media/image52.png"/><Relationship Id="rId16" Type="http://schemas.openxmlformats.org/officeDocument/2006/relationships/hyperlink" Target="https://aws.amazon.com/architecture/icons/" TargetMode="External"/><Relationship Id="rId1" Type="http://schemas.openxmlformats.org/officeDocument/2006/relationships/slideLayout" Target="../slideLayouts/slideLayout10.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image" Target="../media/image55.svg"/><Relationship Id="rId15" Type="http://schemas.openxmlformats.org/officeDocument/2006/relationships/image" Target="../media/image65.sv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svg"/><Relationship Id="rId14" Type="http://schemas.openxmlformats.org/officeDocument/2006/relationships/image" Target="../media/image6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3" Type="http://schemas.openxmlformats.org/officeDocument/2006/relationships/image" Target="../media/image79.png"/><Relationship Id="rId18" Type="http://schemas.openxmlformats.org/officeDocument/2006/relationships/image" Target="../media/image84.png"/><Relationship Id="rId26" Type="http://schemas.openxmlformats.org/officeDocument/2006/relationships/image" Target="../media/image90.png"/><Relationship Id="rId39" Type="http://schemas.openxmlformats.org/officeDocument/2006/relationships/image" Target="../media/image103.png"/><Relationship Id="rId21" Type="http://schemas.openxmlformats.org/officeDocument/2006/relationships/image" Target="../media/image7.svg"/><Relationship Id="rId34" Type="http://schemas.openxmlformats.org/officeDocument/2006/relationships/image" Target="../media/image98.png"/><Relationship Id="rId42" Type="http://schemas.openxmlformats.org/officeDocument/2006/relationships/image" Target="../media/image106.svg"/><Relationship Id="rId7" Type="http://schemas.openxmlformats.org/officeDocument/2006/relationships/image" Target="../media/image73.png"/><Relationship Id="rId2" Type="http://schemas.openxmlformats.org/officeDocument/2006/relationships/image" Target="../media/image68.emf"/><Relationship Id="rId16" Type="http://schemas.openxmlformats.org/officeDocument/2006/relationships/image" Target="../media/image82.png"/><Relationship Id="rId20" Type="http://schemas.openxmlformats.org/officeDocument/2006/relationships/image" Target="../media/image6.png"/><Relationship Id="rId29" Type="http://schemas.openxmlformats.org/officeDocument/2006/relationships/image" Target="../media/image93.svg"/><Relationship Id="rId41" Type="http://schemas.openxmlformats.org/officeDocument/2006/relationships/image" Target="../media/image105.png"/><Relationship Id="rId1" Type="http://schemas.openxmlformats.org/officeDocument/2006/relationships/slideLayout" Target="../slideLayouts/slideLayout9.xml"/><Relationship Id="rId6" Type="http://schemas.openxmlformats.org/officeDocument/2006/relationships/image" Target="../media/image72.png"/><Relationship Id="rId11" Type="http://schemas.openxmlformats.org/officeDocument/2006/relationships/image" Target="../media/image77.png"/><Relationship Id="rId24" Type="http://schemas.openxmlformats.org/officeDocument/2006/relationships/image" Target="../media/image88.png"/><Relationship Id="rId32" Type="http://schemas.openxmlformats.org/officeDocument/2006/relationships/image" Target="../media/image96.png"/><Relationship Id="rId37" Type="http://schemas.openxmlformats.org/officeDocument/2006/relationships/image" Target="../media/image101.png"/><Relationship Id="rId40" Type="http://schemas.openxmlformats.org/officeDocument/2006/relationships/image" Target="../media/image104.svg"/><Relationship Id="rId5" Type="http://schemas.openxmlformats.org/officeDocument/2006/relationships/image" Target="../media/image71.png"/><Relationship Id="rId15" Type="http://schemas.openxmlformats.org/officeDocument/2006/relationships/image" Target="../media/image81.png"/><Relationship Id="rId23" Type="http://schemas.openxmlformats.org/officeDocument/2006/relationships/image" Target="../media/image87.png"/><Relationship Id="rId28" Type="http://schemas.openxmlformats.org/officeDocument/2006/relationships/image" Target="../media/image92.png"/><Relationship Id="rId36" Type="http://schemas.openxmlformats.org/officeDocument/2006/relationships/image" Target="../media/image100.svg"/><Relationship Id="rId10" Type="http://schemas.openxmlformats.org/officeDocument/2006/relationships/image" Target="../media/image76.png"/><Relationship Id="rId19" Type="http://schemas.openxmlformats.org/officeDocument/2006/relationships/image" Target="../media/image85.svg"/><Relationship Id="rId31" Type="http://schemas.openxmlformats.org/officeDocument/2006/relationships/image" Target="../media/image95.svg"/><Relationship Id="rId44" Type="http://schemas.openxmlformats.org/officeDocument/2006/relationships/image" Target="../media/image108.sv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 Id="rId22" Type="http://schemas.openxmlformats.org/officeDocument/2006/relationships/image" Target="../media/image86.png"/><Relationship Id="rId27" Type="http://schemas.openxmlformats.org/officeDocument/2006/relationships/image" Target="../media/image91.svg"/><Relationship Id="rId30" Type="http://schemas.openxmlformats.org/officeDocument/2006/relationships/image" Target="../media/image94.png"/><Relationship Id="rId35" Type="http://schemas.openxmlformats.org/officeDocument/2006/relationships/image" Target="../media/image99.png"/><Relationship Id="rId43" Type="http://schemas.openxmlformats.org/officeDocument/2006/relationships/image" Target="../media/image107.png"/><Relationship Id="rId8" Type="http://schemas.openxmlformats.org/officeDocument/2006/relationships/image" Target="../media/image74.png"/><Relationship Id="rId3" Type="http://schemas.openxmlformats.org/officeDocument/2006/relationships/image" Target="../media/image69.png"/><Relationship Id="rId12" Type="http://schemas.openxmlformats.org/officeDocument/2006/relationships/image" Target="../media/image78.png"/><Relationship Id="rId17" Type="http://schemas.openxmlformats.org/officeDocument/2006/relationships/image" Target="../media/image83.png"/><Relationship Id="rId25" Type="http://schemas.openxmlformats.org/officeDocument/2006/relationships/image" Target="../media/image89.svg"/><Relationship Id="rId33" Type="http://schemas.openxmlformats.org/officeDocument/2006/relationships/image" Target="../media/image97.svg"/><Relationship Id="rId38" Type="http://schemas.openxmlformats.org/officeDocument/2006/relationships/image" Target="../media/image102.svg"/></Relationships>
</file>

<file path=ppt/slides/_rels/slide29.xml.rels><?xml version="1.0" encoding="UTF-8" standalone="yes"?>
<Relationships xmlns="http://schemas.openxmlformats.org/package/2006/relationships"><Relationship Id="rId8" Type="http://schemas.openxmlformats.org/officeDocument/2006/relationships/image" Target="../media/image114.svg"/><Relationship Id="rId13" Type="http://schemas.openxmlformats.org/officeDocument/2006/relationships/image" Target="../media/image119.png"/><Relationship Id="rId3"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18.svg"/><Relationship Id="rId2" Type="http://schemas.openxmlformats.org/officeDocument/2006/relationships/image" Target="../media/image68.emf"/><Relationship Id="rId16" Type="http://schemas.openxmlformats.org/officeDocument/2006/relationships/image" Target="../media/image122.svg"/><Relationship Id="rId1" Type="http://schemas.openxmlformats.org/officeDocument/2006/relationships/slideLayout" Target="../slideLayouts/slideLayout9.xml"/><Relationship Id="rId6" Type="http://schemas.openxmlformats.org/officeDocument/2006/relationships/image" Target="../media/image112.svg"/><Relationship Id="rId11" Type="http://schemas.openxmlformats.org/officeDocument/2006/relationships/image" Target="../media/image117.png"/><Relationship Id="rId5" Type="http://schemas.openxmlformats.org/officeDocument/2006/relationships/image" Target="../media/image111.png"/><Relationship Id="rId15" Type="http://schemas.openxmlformats.org/officeDocument/2006/relationships/image" Target="../media/image121.png"/><Relationship Id="rId10" Type="http://schemas.openxmlformats.org/officeDocument/2006/relationships/image" Target="../media/image116.svg"/><Relationship Id="rId4" Type="http://schemas.openxmlformats.org/officeDocument/2006/relationships/image" Target="../media/image110.svg"/><Relationship Id="rId9" Type="http://schemas.openxmlformats.org/officeDocument/2006/relationships/image" Target="../media/image115.png"/><Relationship Id="rId14" Type="http://schemas.openxmlformats.org/officeDocument/2006/relationships/image" Target="../media/image120.svg"/></Relationships>
</file>

<file path=ppt/slides/_rels/slide30.xml.rels><?xml version="1.0" encoding="UTF-8" standalone="yes"?>
<Relationships xmlns="http://schemas.openxmlformats.org/package/2006/relationships"><Relationship Id="rId3" Type="http://schemas.openxmlformats.org/officeDocument/2006/relationships/image" Target="../media/image124.svg"/><Relationship Id="rId2" Type="http://schemas.openxmlformats.org/officeDocument/2006/relationships/image" Target="../media/image123.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26.png"/><Relationship Id="rId7" Type="http://schemas.openxmlformats.org/officeDocument/2006/relationships/image" Target="../media/image130.png"/><Relationship Id="rId2" Type="http://schemas.openxmlformats.org/officeDocument/2006/relationships/image" Target="../media/image125.png"/><Relationship Id="rId1" Type="http://schemas.openxmlformats.org/officeDocument/2006/relationships/slideLayout" Target="../slideLayouts/slideLayout12.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3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2.xml"/><Relationship Id="rId5" Type="http://schemas.openxmlformats.org/officeDocument/2006/relationships/image" Target="../media/image135.png"/><Relationship Id="rId4" Type="http://schemas.openxmlformats.org/officeDocument/2006/relationships/image" Target="../media/image134.png"/></Relationships>
</file>

<file path=ppt/slides/_rels/slide33.xml.rels><?xml version="1.0" encoding="UTF-8" standalone="yes"?>
<Relationships xmlns="http://schemas.openxmlformats.org/package/2006/relationships"><Relationship Id="rId8" Type="http://schemas.openxmlformats.org/officeDocument/2006/relationships/image" Target="../media/image142.sv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image" Target="../media/image136.png"/><Relationship Id="rId1" Type="http://schemas.openxmlformats.org/officeDocument/2006/relationships/slideLayout" Target="../slideLayouts/slideLayout12.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34.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4.png"/><Relationship Id="rId7" Type="http://schemas.openxmlformats.org/officeDocument/2006/relationships/image" Target="../media/image147.png"/><Relationship Id="rId12" Type="http://schemas.openxmlformats.org/officeDocument/2006/relationships/image" Target="../media/image152.svg"/><Relationship Id="rId2" Type="http://schemas.openxmlformats.org/officeDocument/2006/relationships/image" Target="../media/image143.png"/><Relationship Id="rId1" Type="http://schemas.openxmlformats.org/officeDocument/2006/relationships/slideLayout" Target="../slideLayouts/slideLayout12.xml"/><Relationship Id="rId6" Type="http://schemas.openxmlformats.org/officeDocument/2006/relationships/image" Target="../media/image146.png"/><Relationship Id="rId11" Type="http://schemas.openxmlformats.org/officeDocument/2006/relationships/image" Target="../media/image151.png"/><Relationship Id="rId5" Type="http://schemas.openxmlformats.org/officeDocument/2006/relationships/image" Target="../media/image145.png"/><Relationship Id="rId10" Type="http://schemas.openxmlformats.org/officeDocument/2006/relationships/image" Target="../media/image150.svg"/><Relationship Id="rId4" Type="http://schemas.openxmlformats.org/officeDocument/2006/relationships/image" Target="../media/image23.png"/><Relationship Id="rId9" Type="http://schemas.openxmlformats.org/officeDocument/2006/relationships/image" Target="../media/image149.png"/></Relationships>
</file>

<file path=ppt/slides/_rels/slide35.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154.png"/><Relationship Id="rId7" Type="http://schemas.openxmlformats.org/officeDocument/2006/relationships/image" Target="../media/image158.svg"/><Relationship Id="rId2" Type="http://schemas.openxmlformats.org/officeDocument/2006/relationships/image" Target="../media/image153.png"/><Relationship Id="rId1" Type="http://schemas.openxmlformats.org/officeDocument/2006/relationships/slideLayout" Target="../slideLayouts/slideLayout12.xml"/><Relationship Id="rId6" Type="http://schemas.openxmlformats.org/officeDocument/2006/relationships/image" Target="../media/image157.png"/><Relationship Id="rId11" Type="http://schemas.openxmlformats.org/officeDocument/2006/relationships/image" Target="../media/image162.svg"/><Relationship Id="rId5" Type="http://schemas.openxmlformats.org/officeDocument/2006/relationships/image" Target="../media/image156.svg"/><Relationship Id="rId10" Type="http://schemas.openxmlformats.org/officeDocument/2006/relationships/image" Target="../media/image161.png"/><Relationship Id="rId4" Type="http://schemas.openxmlformats.org/officeDocument/2006/relationships/image" Target="../media/image155.png"/><Relationship Id="rId9" Type="http://schemas.openxmlformats.org/officeDocument/2006/relationships/image" Target="../media/image160.svg"/></Relationships>
</file>

<file path=ppt/slides/_rels/slide36.xml.rels><?xml version="1.0" encoding="UTF-8" standalone="yes"?>
<Relationships xmlns="http://schemas.openxmlformats.org/package/2006/relationships"><Relationship Id="rId3" Type="http://schemas.openxmlformats.org/officeDocument/2006/relationships/image" Target="../media/image164.svg"/><Relationship Id="rId2" Type="http://schemas.openxmlformats.org/officeDocument/2006/relationships/image" Target="../media/image163.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image" Target="../media/image166.png"/><Relationship Id="rId7" Type="http://schemas.openxmlformats.org/officeDocument/2006/relationships/image" Target="../media/image170.png"/><Relationship Id="rId12" Type="http://schemas.openxmlformats.org/officeDocument/2006/relationships/image" Target="../media/image175.svg"/><Relationship Id="rId2" Type="http://schemas.openxmlformats.org/officeDocument/2006/relationships/image" Target="../media/image165.png"/><Relationship Id="rId1" Type="http://schemas.openxmlformats.org/officeDocument/2006/relationships/slideLayout" Target="../slideLayouts/slideLayout15.xml"/><Relationship Id="rId6" Type="http://schemas.openxmlformats.org/officeDocument/2006/relationships/image" Target="../media/image169.png"/><Relationship Id="rId11" Type="http://schemas.openxmlformats.org/officeDocument/2006/relationships/image" Target="../media/image174.png"/><Relationship Id="rId5" Type="http://schemas.openxmlformats.org/officeDocument/2006/relationships/image" Target="../media/image168.png"/><Relationship Id="rId10" Type="http://schemas.openxmlformats.org/officeDocument/2006/relationships/image" Target="../media/image173.png"/><Relationship Id="rId4" Type="http://schemas.openxmlformats.org/officeDocument/2006/relationships/image" Target="../media/image167.png"/><Relationship Id="rId9" Type="http://schemas.openxmlformats.org/officeDocument/2006/relationships/image" Target="../media/image172.png"/></Relationships>
</file>

<file path=ppt/slides/_rels/slide38.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7.svg"/><Relationship Id="rId3" Type="http://schemas.openxmlformats.org/officeDocument/2006/relationships/image" Target="../media/image177.png"/><Relationship Id="rId7" Type="http://schemas.openxmlformats.org/officeDocument/2006/relationships/image" Target="../media/image181.png"/><Relationship Id="rId12" Type="http://schemas.openxmlformats.org/officeDocument/2006/relationships/image" Target="../media/image186.png"/><Relationship Id="rId2" Type="http://schemas.openxmlformats.org/officeDocument/2006/relationships/image" Target="../media/image176.png"/><Relationship Id="rId1" Type="http://schemas.openxmlformats.org/officeDocument/2006/relationships/slideLayout" Target="../slideLayouts/slideLayout15.xml"/><Relationship Id="rId6" Type="http://schemas.openxmlformats.org/officeDocument/2006/relationships/image" Target="../media/image180.png"/><Relationship Id="rId11" Type="http://schemas.openxmlformats.org/officeDocument/2006/relationships/image" Target="../media/image185.png"/><Relationship Id="rId5" Type="http://schemas.openxmlformats.org/officeDocument/2006/relationships/image" Target="../media/image179.svg"/><Relationship Id="rId15" Type="http://schemas.openxmlformats.org/officeDocument/2006/relationships/image" Target="../media/image189.svg"/><Relationship Id="rId10" Type="http://schemas.openxmlformats.org/officeDocument/2006/relationships/image" Target="../media/image184.png"/><Relationship Id="rId4" Type="http://schemas.openxmlformats.org/officeDocument/2006/relationships/image" Target="../media/image178.png"/><Relationship Id="rId9" Type="http://schemas.openxmlformats.org/officeDocument/2006/relationships/image" Target="../media/image183.png"/><Relationship Id="rId14" Type="http://schemas.openxmlformats.org/officeDocument/2006/relationships/image" Target="../media/image188.png"/></Relationships>
</file>

<file path=ppt/slides/_rels/slide39.xml.rels><?xml version="1.0" encoding="UTF-8" standalone="yes"?>
<Relationships xmlns="http://schemas.openxmlformats.org/package/2006/relationships"><Relationship Id="rId3" Type="http://schemas.openxmlformats.org/officeDocument/2006/relationships/image" Target="../media/image191.png"/><Relationship Id="rId7" Type="http://schemas.openxmlformats.org/officeDocument/2006/relationships/image" Target="../media/image195.svg"/><Relationship Id="rId2" Type="http://schemas.openxmlformats.org/officeDocument/2006/relationships/image" Target="../media/image190.png"/><Relationship Id="rId1" Type="http://schemas.openxmlformats.org/officeDocument/2006/relationships/slideLayout" Target="../slideLayouts/slideLayout15.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svg"/></Relationships>
</file>

<file path=ppt/slides/_rels/slide40.xml.rels><?xml version="1.0" encoding="UTF-8" standalone="yes"?>
<Relationships xmlns="http://schemas.openxmlformats.org/package/2006/relationships"><Relationship Id="rId3" Type="http://schemas.openxmlformats.org/officeDocument/2006/relationships/image" Target="../media/image197.svg"/><Relationship Id="rId2" Type="http://schemas.openxmlformats.org/officeDocument/2006/relationships/image" Target="../media/image196.pn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22.xml"/><Relationship Id="rId4" Type="http://schemas.openxmlformats.org/officeDocument/2006/relationships/image" Target="../media/image200.png"/></Relationships>
</file>

<file path=ppt/slides/_rels/slide42.xml.rels><?xml version="1.0" encoding="UTF-8" standalone="yes"?>
<Relationships xmlns="http://schemas.openxmlformats.org/package/2006/relationships"><Relationship Id="rId3" Type="http://schemas.openxmlformats.org/officeDocument/2006/relationships/image" Target="../media/image202.svg"/><Relationship Id="rId2" Type="http://schemas.openxmlformats.org/officeDocument/2006/relationships/image" Target="../media/image201.png"/><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8.xml"/><Relationship Id="rId6" Type="http://schemas.openxmlformats.org/officeDocument/2006/relationships/image" Target="../media/image207.svg"/><Relationship Id="rId5" Type="http://schemas.openxmlformats.org/officeDocument/2006/relationships/image" Target="../media/image206.png"/><Relationship Id="rId4" Type="http://schemas.openxmlformats.org/officeDocument/2006/relationships/image" Target="../media/image205.png"/></Relationships>
</file>

<file path=ppt/slides/_rels/slide44.xml.rels><?xml version="1.0" encoding="UTF-8" standalone="yes"?>
<Relationships xmlns="http://schemas.openxmlformats.org/package/2006/relationships"><Relationship Id="rId8" Type="http://schemas.openxmlformats.org/officeDocument/2006/relationships/image" Target="../media/image214.png"/><Relationship Id="rId13" Type="http://schemas.openxmlformats.org/officeDocument/2006/relationships/image" Target="../media/image219.svg"/><Relationship Id="rId3" Type="http://schemas.openxmlformats.org/officeDocument/2006/relationships/image" Target="../media/image209.svg"/><Relationship Id="rId7" Type="http://schemas.openxmlformats.org/officeDocument/2006/relationships/image" Target="../media/image213.svg"/><Relationship Id="rId12" Type="http://schemas.openxmlformats.org/officeDocument/2006/relationships/image" Target="../media/image218.png"/><Relationship Id="rId2" Type="http://schemas.openxmlformats.org/officeDocument/2006/relationships/image" Target="../media/image208.png"/><Relationship Id="rId1" Type="http://schemas.openxmlformats.org/officeDocument/2006/relationships/slideLayout" Target="../slideLayouts/slideLayout28.xml"/><Relationship Id="rId6" Type="http://schemas.openxmlformats.org/officeDocument/2006/relationships/image" Target="../media/image212.png"/><Relationship Id="rId11" Type="http://schemas.openxmlformats.org/officeDocument/2006/relationships/image" Target="../media/image217.svg"/><Relationship Id="rId5" Type="http://schemas.openxmlformats.org/officeDocument/2006/relationships/image" Target="../media/image211.svg"/><Relationship Id="rId10" Type="http://schemas.openxmlformats.org/officeDocument/2006/relationships/image" Target="../media/image216.png"/><Relationship Id="rId4" Type="http://schemas.openxmlformats.org/officeDocument/2006/relationships/image" Target="../media/image210.png"/><Relationship Id="rId9" Type="http://schemas.openxmlformats.org/officeDocument/2006/relationships/image" Target="../media/image215.svg"/></Relationships>
</file>

<file path=ppt/slides/_rels/slide45.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image" Target="../media/image220.svg"/><Relationship Id="rId7" Type="http://schemas.openxmlformats.org/officeDocument/2006/relationships/image" Target="../media/image221.svg"/><Relationship Id="rId2" Type="http://schemas.openxmlformats.org/officeDocument/2006/relationships/image" Target="../media/image204.png"/><Relationship Id="rId1" Type="http://schemas.openxmlformats.org/officeDocument/2006/relationships/slideLayout" Target="../slideLayouts/slideLayout28.xml"/><Relationship Id="rId6" Type="http://schemas.openxmlformats.org/officeDocument/2006/relationships/image" Target="../media/image208.png"/><Relationship Id="rId5" Type="http://schemas.openxmlformats.org/officeDocument/2006/relationships/image" Target="../media/image213.svg"/><Relationship Id="rId4" Type="http://schemas.openxmlformats.org/officeDocument/2006/relationships/image" Target="../media/image212.png"/><Relationship Id="rId9" Type="http://schemas.openxmlformats.org/officeDocument/2006/relationships/image" Target="../media/image223.svg"/></Relationships>
</file>

<file path=ppt/slides/_rels/slide46.xml.rels><?xml version="1.0" encoding="UTF-8" standalone="yes"?>
<Relationships xmlns="http://schemas.openxmlformats.org/package/2006/relationships"><Relationship Id="rId3" Type="http://schemas.openxmlformats.org/officeDocument/2006/relationships/image" Target="../media/image225.svg"/><Relationship Id="rId2" Type="http://schemas.openxmlformats.org/officeDocument/2006/relationships/image" Target="../media/image224.pn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26.png"/><Relationship Id="rId1" Type="http://schemas.openxmlformats.org/officeDocument/2006/relationships/slideLayout" Target="../slideLayouts/slideLayout18.xml"/><Relationship Id="rId5" Type="http://schemas.openxmlformats.org/officeDocument/2006/relationships/image" Target="../media/image229.png"/><Relationship Id="rId4" Type="http://schemas.openxmlformats.org/officeDocument/2006/relationships/image" Target="../media/image228.png"/></Relationships>
</file>

<file path=ppt/slides/_rels/slide4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18.xml"/><Relationship Id="rId6" Type="http://schemas.openxmlformats.org/officeDocument/2006/relationships/image" Target="../media/image234.svg"/><Relationship Id="rId5" Type="http://schemas.openxmlformats.org/officeDocument/2006/relationships/image" Target="../media/image233.png"/><Relationship Id="rId4" Type="http://schemas.openxmlformats.org/officeDocument/2006/relationships/image" Target="../media/image232.svg"/></Relationships>
</file>

<file path=ppt/slides/_rels/slide49.xml.rels><?xml version="1.0" encoding="UTF-8" standalone="yes"?>
<Relationships xmlns="http://schemas.openxmlformats.org/package/2006/relationships"><Relationship Id="rId3" Type="http://schemas.openxmlformats.org/officeDocument/2006/relationships/image" Target="../media/image236.svg"/><Relationship Id="rId2" Type="http://schemas.openxmlformats.org/officeDocument/2006/relationships/image" Target="../media/image235.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13" Type="http://schemas.openxmlformats.org/officeDocument/2006/relationships/image" Target="../media/image246.svg"/><Relationship Id="rId18" Type="http://schemas.openxmlformats.org/officeDocument/2006/relationships/image" Target="../media/image251.png"/><Relationship Id="rId26" Type="http://schemas.openxmlformats.org/officeDocument/2006/relationships/image" Target="../media/image259.png"/><Relationship Id="rId39" Type="http://schemas.openxmlformats.org/officeDocument/2006/relationships/image" Target="../media/image272.svg"/><Relationship Id="rId21" Type="http://schemas.openxmlformats.org/officeDocument/2006/relationships/image" Target="../media/image254.svg"/><Relationship Id="rId34" Type="http://schemas.openxmlformats.org/officeDocument/2006/relationships/image" Target="../media/image267.png"/><Relationship Id="rId42" Type="http://schemas.openxmlformats.org/officeDocument/2006/relationships/image" Target="../media/image275.png"/><Relationship Id="rId47" Type="http://schemas.openxmlformats.org/officeDocument/2006/relationships/image" Target="../media/image280.svg"/><Relationship Id="rId50" Type="http://schemas.openxmlformats.org/officeDocument/2006/relationships/image" Target="../media/image283.png"/><Relationship Id="rId7" Type="http://schemas.openxmlformats.org/officeDocument/2006/relationships/image" Target="../media/image14.png"/><Relationship Id="rId2" Type="http://schemas.openxmlformats.org/officeDocument/2006/relationships/notesSlide" Target="../notesSlides/notesSlide5.xml"/><Relationship Id="rId16" Type="http://schemas.openxmlformats.org/officeDocument/2006/relationships/image" Target="../media/image249.png"/><Relationship Id="rId29" Type="http://schemas.openxmlformats.org/officeDocument/2006/relationships/image" Target="../media/image262.svg"/><Relationship Id="rId11" Type="http://schemas.openxmlformats.org/officeDocument/2006/relationships/image" Target="../media/image244.png"/><Relationship Id="rId24" Type="http://schemas.openxmlformats.org/officeDocument/2006/relationships/image" Target="../media/image257.png"/><Relationship Id="rId32" Type="http://schemas.openxmlformats.org/officeDocument/2006/relationships/image" Target="../media/image265.png"/><Relationship Id="rId37" Type="http://schemas.openxmlformats.org/officeDocument/2006/relationships/image" Target="../media/image270.svg"/><Relationship Id="rId40" Type="http://schemas.openxmlformats.org/officeDocument/2006/relationships/image" Target="../media/image273.png"/><Relationship Id="rId45" Type="http://schemas.openxmlformats.org/officeDocument/2006/relationships/image" Target="../media/image278.svg"/><Relationship Id="rId53" Type="http://schemas.openxmlformats.org/officeDocument/2006/relationships/image" Target="../media/image286.svg"/><Relationship Id="rId5" Type="http://schemas.openxmlformats.org/officeDocument/2006/relationships/image" Target="../media/image239.png"/><Relationship Id="rId10" Type="http://schemas.openxmlformats.org/officeDocument/2006/relationships/image" Target="../media/image243.png"/><Relationship Id="rId19" Type="http://schemas.openxmlformats.org/officeDocument/2006/relationships/image" Target="../media/image252.svg"/><Relationship Id="rId31" Type="http://schemas.openxmlformats.org/officeDocument/2006/relationships/image" Target="../media/image264.svg"/><Relationship Id="rId44" Type="http://schemas.openxmlformats.org/officeDocument/2006/relationships/image" Target="../media/image277.png"/><Relationship Id="rId52" Type="http://schemas.openxmlformats.org/officeDocument/2006/relationships/image" Target="../media/image285.png"/><Relationship Id="rId4" Type="http://schemas.openxmlformats.org/officeDocument/2006/relationships/image" Target="../media/image238.png"/><Relationship Id="rId9" Type="http://schemas.openxmlformats.org/officeDocument/2006/relationships/image" Target="../media/image242.png"/><Relationship Id="rId14" Type="http://schemas.openxmlformats.org/officeDocument/2006/relationships/image" Target="../media/image247.png"/><Relationship Id="rId22" Type="http://schemas.openxmlformats.org/officeDocument/2006/relationships/image" Target="../media/image255.png"/><Relationship Id="rId27" Type="http://schemas.openxmlformats.org/officeDocument/2006/relationships/image" Target="../media/image260.svg"/><Relationship Id="rId30" Type="http://schemas.openxmlformats.org/officeDocument/2006/relationships/image" Target="../media/image263.png"/><Relationship Id="rId35" Type="http://schemas.openxmlformats.org/officeDocument/2006/relationships/image" Target="../media/image268.svg"/><Relationship Id="rId43" Type="http://schemas.openxmlformats.org/officeDocument/2006/relationships/image" Target="../media/image276.svg"/><Relationship Id="rId48" Type="http://schemas.openxmlformats.org/officeDocument/2006/relationships/image" Target="../media/image281.png"/><Relationship Id="rId8" Type="http://schemas.openxmlformats.org/officeDocument/2006/relationships/image" Target="../media/image241.png"/><Relationship Id="rId51" Type="http://schemas.openxmlformats.org/officeDocument/2006/relationships/image" Target="../media/image284.svg"/><Relationship Id="rId3" Type="http://schemas.openxmlformats.org/officeDocument/2006/relationships/image" Target="../media/image237.png"/><Relationship Id="rId12" Type="http://schemas.openxmlformats.org/officeDocument/2006/relationships/image" Target="../media/image245.png"/><Relationship Id="rId17" Type="http://schemas.openxmlformats.org/officeDocument/2006/relationships/image" Target="../media/image250.svg"/><Relationship Id="rId25" Type="http://schemas.openxmlformats.org/officeDocument/2006/relationships/image" Target="../media/image258.svg"/><Relationship Id="rId33" Type="http://schemas.openxmlformats.org/officeDocument/2006/relationships/image" Target="../media/image266.svg"/><Relationship Id="rId38" Type="http://schemas.openxmlformats.org/officeDocument/2006/relationships/image" Target="../media/image271.png"/><Relationship Id="rId46" Type="http://schemas.openxmlformats.org/officeDocument/2006/relationships/image" Target="../media/image279.png"/><Relationship Id="rId20" Type="http://schemas.openxmlformats.org/officeDocument/2006/relationships/image" Target="../media/image253.png"/><Relationship Id="rId41" Type="http://schemas.openxmlformats.org/officeDocument/2006/relationships/image" Target="../media/image274.svg"/><Relationship Id="rId1" Type="http://schemas.openxmlformats.org/officeDocument/2006/relationships/slideLayout" Target="../slideLayouts/slideLayout23.xml"/><Relationship Id="rId6" Type="http://schemas.openxmlformats.org/officeDocument/2006/relationships/image" Target="../media/image240.png"/><Relationship Id="rId15" Type="http://schemas.openxmlformats.org/officeDocument/2006/relationships/image" Target="../media/image248.svg"/><Relationship Id="rId23" Type="http://schemas.openxmlformats.org/officeDocument/2006/relationships/image" Target="../media/image256.svg"/><Relationship Id="rId28" Type="http://schemas.openxmlformats.org/officeDocument/2006/relationships/image" Target="../media/image261.png"/><Relationship Id="rId36" Type="http://schemas.openxmlformats.org/officeDocument/2006/relationships/image" Target="../media/image269.png"/><Relationship Id="rId49" Type="http://schemas.openxmlformats.org/officeDocument/2006/relationships/image" Target="../media/image282.svg"/></Relationships>
</file>

<file path=ppt/slides/_rels/slide51.xml.rels><?xml version="1.0" encoding="UTF-8" standalone="yes"?>
<Relationships xmlns="http://schemas.openxmlformats.org/package/2006/relationships"><Relationship Id="rId8" Type="http://schemas.openxmlformats.org/officeDocument/2006/relationships/image" Target="../media/image292.svg"/><Relationship Id="rId13" Type="http://schemas.openxmlformats.org/officeDocument/2006/relationships/image" Target="../media/image297.png"/><Relationship Id="rId18" Type="http://schemas.openxmlformats.org/officeDocument/2006/relationships/image" Target="../media/image302.svg"/><Relationship Id="rId26" Type="http://schemas.openxmlformats.org/officeDocument/2006/relationships/image" Target="../media/image310.svg"/><Relationship Id="rId3" Type="http://schemas.openxmlformats.org/officeDocument/2006/relationships/image" Target="../media/image287.png"/><Relationship Id="rId21" Type="http://schemas.openxmlformats.org/officeDocument/2006/relationships/image" Target="../media/image305.png"/><Relationship Id="rId7" Type="http://schemas.openxmlformats.org/officeDocument/2006/relationships/image" Target="../media/image291.png"/><Relationship Id="rId12" Type="http://schemas.openxmlformats.org/officeDocument/2006/relationships/image" Target="../media/image296.svg"/><Relationship Id="rId17" Type="http://schemas.openxmlformats.org/officeDocument/2006/relationships/image" Target="../media/image301.png"/><Relationship Id="rId25" Type="http://schemas.openxmlformats.org/officeDocument/2006/relationships/image" Target="../media/image309.png"/><Relationship Id="rId2" Type="http://schemas.openxmlformats.org/officeDocument/2006/relationships/image" Target="../media/image237.png"/><Relationship Id="rId16" Type="http://schemas.openxmlformats.org/officeDocument/2006/relationships/image" Target="../media/image300.svg"/><Relationship Id="rId20" Type="http://schemas.openxmlformats.org/officeDocument/2006/relationships/image" Target="../media/image304.svg"/><Relationship Id="rId1" Type="http://schemas.openxmlformats.org/officeDocument/2006/relationships/slideLayout" Target="../slideLayouts/slideLayout24.xml"/><Relationship Id="rId6" Type="http://schemas.openxmlformats.org/officeDocument/2006/relationships/image" Target="../media/image290.svg"/><Relationship Id="rId11" Type="http://schemas.openxmlformats.org/officeDocument/2006/relationships/image" Target="../media/image295.png"/><Relationship Id="rId24" Type="http://schemas.openxmlformats.org/officeDocument/2006/relationships/image" Target="../media/image308.svg"/><Relationship Id="rId5" Type="http://schemas.openxmlformats.org/officeDocument/2006/relationships/image" Target="../media/image289.png"/><Relationship Id="rId15" Type="http://schemas.openxmlformats.org/officeDocument/2006/relationships/image" Target="../media/image299.png"/><Relationship Id="rId23" Type="http://schemas.openxmlformats.org/officeDocument/2006/relationships/image" Target="../media/image307.png"/><Relationship Id="rId28" Type="http://schemas.openxmlformats.org/officeDocument/2006/relationships/image" Target="../media/image312.svg"/><Relationship Id="rId10" Type="http://schemas.openxmlformats.org/officeDocument/2006/relationships/image" Target="../media/image294.svg"/><Relationship Id="rId19" Type="http://schemas.openxmlformats.org/officeDocument/2006/relationships/image" Target="../media/image303.png"/><Relationship Id="rId4" Type="http://schemas.openxmlformats.org/officeDocument/2006/relationships/image" Target="../media/image288.svg"/><Relationship Id="rId9" Type="http://schemas.openxmlformats.org/officeDocument/2006/relationships/image" Target="../media/image293.png"/><Relationship Id="rId14" Type="http://schemas.openxmlformats.org/officeDocument/2006/relationships/image" Target="../media/image298.svg"/><Relationship Id="rId22" Type="http://schemas.openxmlformats.org/officeDocument/2006/relationships/image" Target="../media/image306.svg"/><Relationship Id="rId27" Type="http://schemas.openxmlformats.org/officeDocument/2006/relationships/image" Target="../media/image311.png"/></Relationships>
</file>

<file path=ppt/slides/_rels/slide52.xml.rels><?xml version="1.0" encoding="UTF-8" standalone="yes"?>
<Relationships xmlns="http://schemas.openxmlformats.org/package/2006/relationships"><Relationship Id="rId13" Type="http://schemas.openxmlformats.org/officeDocument/2006/relationships/image" Target="../media/image323.png"/><Relationship Id="rId18" Type="http://schemas.openxmlformats.org/officeDocument/2006/relationships/image" Target="../media/image328.svg"/><Relationship Id="rId26" Type="http://schemas.openxmlformats.org/officeDocument/2006/relationships/image" Target="../media/image336.svg"/><Relationship Id="rId39" Type="http://schemas.openxmlformats.org/officeDocument/2006/relationships/image" Target="../media/image349.png"/><Relationship Id="rId21" Type="http://schemas.openxmlformats.org/officeDocument/2006/relationships/image" Target="../media/image331.png"/><Relationship Id="rId34" Type="http://schemas.openxmlformats.org/officeDocument/2006/relationships/image" Target="../media/image344.svg"/><Relationship Id="rId7" Type="http://schemas.openxmlformats.org/officeDocument/2006/relationships/image" Target="../media/image317.png"/><Relationship Id="rId12" Type="http://schemas.openxmlformats.org/officeDocument/2006/relationships/image" Target="../media/image322.svg"/><Relationship Id="rId17" Type="http://schemas.openxmlformats.org/officeDocument/2006/relationships/image" Target="../media/image327.png"/><Relationship Id="rId25" Type="http://schemas.openxmlformats.org/officeDocument/2006/relationships/image" Target="../media/image335.png"/><Relationship Id="rId33" Type="http://schemas.openxmlformats.org/officeDocument/2006/relationships/image" Target="../media/image343.png"/><Relationship Id="rId38" Type="http://schemas.openxmlformats.org/officeDocument/2006/relationships/image" Target="../media/image348.svg"/><Relationship Id="rId2" Type="http://schemas.openxmlformats.org/officeDocument/2006/relationships/image" Target="../media/image237.png"/><Relationship Id="rId16" Type="http://schemas.openxmlformats.org/officeDocument/2006/relationships/image" Target="../media/image326.svg"/><Relationship Id="rId20" Type="http://schemas.openxmlformats.org/officeDocument/2006/relationships/image" Target="../media/image330.svg"/><Relationship Id="rId29" Type="http://schemas.openxmlformats.org/officeDocument/2006/relationships/image" Target="../media/image339.png"/><Relationship Id="rId1" Type="http://schemas.openxmlformats.org/officeDocument/2006/relationships/slideLayout" Target="../slideLayouts/slideLayout24.xml"/><Relationship Id="rId6" Type="http://schemas.openxmlformats.org/officeDocument/2006/relationships/image" Target="../media/image316.svg"/><Relationship Id="rId11" Type="http://schemas.openxmlformats.org/officeDocument/2006/relationships/image" Target="../media/image321.png"/><Relationship Id="rId24" Type="http://schemas.openxmlformats.org/officeDocument/2006/relationships/image" Target="../media/image334.svg"/><Relationship Id="rId32" Type="http://schemas.openxmlformats.org/officeDocument/2006/relationships/image" Target="../media/image342.svg"/><Relationship Id="rId37" Type="http://schemas.openxmlformats.org/officeDocument/2006/relationships/image" Target="../media/image347.png"/><Relationship Id="rId40" Type="http://schemas.openxmlformats.org/officeDocument/2006/relationships/image" Target="../media/image350.svg"/><Relationship Id="rId5" Type="http://schemas.openxmlformats.org/officeDocument/2006/relationships/image" Target="../media/image315.png"/><Relationship Id="rId15" Type="http://schemas.openxmlformats.org/officeDocument/2006/relationships/image" Target="../media/image325.png"/><Relationship Id="rId23" Type="http://schemas.openxmlformats.org/officeDocument/2006/relationships/image" Target="../media/image333.png"/><Relationship Id="rId28" Type="http://schemas.openxmlformats.org/officeDocument/2006/relationships/image" Target="../media/image338.svg"/><Relationship Id="rId36" Type="http://schemas.openxmlformats.org/officeDocument/2006/relationships/image" Target="../media/image346.svg"/><Relationship Id="rId10" Type="http://schemas.openxmlformats.org/officeDocument/2006/relationships/image" Target="../media/image320.svg"/><Relationship Id="rId19" Type="http://schemas.openxmlformats.org/officeDocument/2006/relationships/image" Target="../media/image329.png"/><Relationship Id="rId31" Type="http://schemas.openxmlformats.org/officeDocument/2006/relationships/image" Target="../media/image341.png"/><Relationship Id="rId4" Type="http://schemas.openxmlformats.org/officeDocument/2006/relationships/image" Target="../media/image314.svg"/><Relationship Id="rId9" Type="http://schemas.openxmlformats.org/officeDocument/2006/relationships/image" Target="../media/image319.png"/><Relationship Id="rId14" Type="http://schemas.openxmlformats.org/officeDocument/2006/relationships/image" Target="../media/image324.svg"/><Relationship Id="rId22" Type="http://schemas.openxmlformats.org/officeDocument/2006/relationships/image" Target="../media/image332.svg"/><Relationship Id="rId27" Type="http://schemas.openxmlformats.org/officeDocument/2006/relationships/image" Target="../media/image337.png"/><Relationship Id="rId30" Type="http://schemas.openxmlformats.org/officeDocument/2006/relationships/image" Target="../media/image340.svg"/><Relationship Id="rId35" Type="http://schemas.openxmlformats.org/officeDocument/2006/relationships/image" Target="../media/image345.png"/><Relationship Id="rId8" Type="http://schemas.openxmlformats.org/officeDocument/2006/relationships/image" Target="../media/image318.svg"/><Relationship Id="rId3" Type="http://schemas.openxmlformats.org/officeDocument/2006/relationships/image" Target="../media/image313.png"/></Relationships>
</file>

<file path=ppt/slides/_rels/slide53.xml.rels><?xml version="1.0" encoding="UTF-8" standalone="yes"?>
<Relationships xmlns="http://schemas.openxmlformats.org/package/2006/relationships"><Relationship Id="rId13" Type="http://schemas.openxmlformats.org/officeDocument/2006/relationships/image" Target="../media/image361.png"/><Relationship Id="rId18" Type="http://schemas.openxmlformats.org/officeDocument/2006/relationships/image" Target="../media/image366.svg"/><Relationship Id="rId26" Type="http://schemas.openxmlformats.org/officeDocument/2006/relationships/image" Target="../media/image374.svg"/><Relationship Id="rId3" Type="http://schemas.openxmlformats.org/officeDocument/2006/relationships/image" Target="../media/image351.png"/><Relationship Id="rId21" Type="http://schemas.openxmlformats.org/officeDocument/2006/relationships/image" Target="../media/image369.png"/><Relationship Id="rId34" Type="http://schemas.openxmlformats.org/officeDocument/2006/relationships/image" Target="../media/image382.svg"/><Relationship Id="rId7" Type="http://schemas.openxmlformats.org/officeDocument/2006/relationships/image" Target="../media/image355.png"/><Relationship Id="rId12" Type="http://schemas.openxmlformats.org/officeDocument/2006/relationships/image" Target="../media/image360.svg"/><Relationship Id="rId17" Type="http://schemas.openxmlformats.org/officeDocument/2006/relationships/image" Target="../media/image365.png"/><Relationship Id="rId25" Type="http://schemas.openxmlformats.org/officeDocument/2006/relationships/image" Target="../media/image373.png"/><Relationship Id="rId33" Type="http://schemas.openxmlformats.org/officeDocument/2006/relationships/image" Target="../media/image381.png"/><Relationship Id="rId2" Type="http://schemas.openxmlformats.org/officeDocument/2006/relationships/image" Target="../media/image237.png"/><Relationship Id="rId16" Type="http://schemas.openxmlformats.org/officeDocument/2006/relationships/image" Target="../media/image364.svg"/><Relationship Id="rId20" Type="http://schemas.openxmlformats.org/officeDocument/2006/relationships/image" Target="../media/image368.svg"/><Relationship Id="rId29" Type="http://schemas.openxmlformats.org/officeDocument/2006/relationships/image" Target="../media/image377.png"/><Relationship Id="rId1" Type="http://schemas.openxmlformats.org/officeDocument/2006/relationships/slideLayout" Target="../slideLayouts/slideLayout24.xml"/><Relationship Id="rId6" Type="http://schemas.openxmlformats.org/officeDocument/2006/relationships/image" Target="../media/image354.svg"/><Relationship Id="rId11" Type="http://schemas.openxmlformats.org/officeDocument/2006/relationships/image" Target="../media/image359.png"/><Relationship Id="rId24" Type="http://schemas.openxmlformats.org/officeDocument/2006/relationships/image" Target="../media/image372.svg"/><Relationship Id="rId32" Type="http://schemas.openxmlformats.org/officeDocument/2006/relationships/image" Target="../media/image380.svg"/><Relationship Id="rId5" Type="http://schemas.openxmlformats.org/officeDocument/2006/relationships/image" Target="../media/image353.png"/><Relationship Id="rId15" Type="http://schemas.openxmlformats.org/officeDocument/2006/relationships/image" Target="../media/image363.png"/><Relationship Id="rId23" Type="http://schemas.openxmlformats.org/officeDocument/2006/relationships/image" Target="../media/image371.png"/><Relationship Id="rId28" Type="http://schemas.openxmlformats.org/officeDocument/2006/relationships/image" Target="../media/image376.svg"/><Relationship Id="rId10" Type="http://schemas.openxmlformats.org/officeDocument/2006/relationships/image" Target="../media/image358.svg"/><Relationship Id="rId19" Type="http://schemas.openxmlformats.org/officeDocument/2006/relationships/image" Target="../media/image367.png"/><Relationship Id="rId31" Type="http://schemas.openxmlformats.org/officeDocument/2006/relationships/image" Target="../media/image379.png"/><Relationship Id="rId4" Type="http://schemas.openxmlformats.org/officeDocument/2006/relationships/image" Target="../media/image352.svg"/><Relationship Id="rId9" Type="http://schemas.openxmlformats.org/officeDocument/2006/relationships/image" Target="../media/image357.png"/><Relationship Id="rId14" Type="http://schemas.openxmlformats.org/officeDocument/2006/relationships/image" Target="../media/image362.svg"/><Relationship Id="rId22" Type="http://schemas.openxmlformats.org/officeDocument/2006/relationships/image" Target="../media/image370.svg"/><Relationship Id="rId27" Type="http://schemas.openxmlformats.org/officeDocument/2006/relationships/image" Target="../media/image375.png"/><Relationship Id="rId30" Type="http://schemas.openxmlformats.org/officeDocument/2006/relationships/image" Target="../media/image378.svg"/><Relationship Id="rId8" Type="http://schemas.openxmlformats.org/officeDocument/2006/relationships/image" Target="../media/image356.svg"/></Relationships>
</file>

<file path=ppt/slides/_rels/slide54.xml.rels><?xml version="1.0" encoding="UTF-8" standalone="yes"?>
<Relationships xmlns="http://schemas.openxmlformats.org/package/2006/relationships"><Relationship Id="rId8" Type="http://schemas.openxmlformats.org/officeDocument/2006/relationships/image" Target="../media/image388.svg"/><Relationship Id="rId13" Type="http://schemas.openxmlformats.org/officeDocument/2006/relationships/image" Target="../media/image393.png"/><Relationship Id="rId18" Type="http://schemas.openxmlformats.org/officeDocument/2006/relationships/image" Target="../media/image398.svg"/><Relationship Id="rId3" Type="http://schemas.openxmlformats.org/officeDocument/2006/relationships/image" Target="../media/image383.png"/><Relationship Id="rId21" Type="http://schemas.openxmlformats.org/officeDocument/2006/relationships/image" Target="../media/image401.png"/><Relationship Id="rId7" Type="http://schemas.openxmlformats.org/officeDocument/2006/relationships/image" Target="../media/image387.png"/><Relationship Id="rId12" Type="http://schemas.openxmlformats.org/officeDocument/2006/relationships/image" Target="../media/image392.svg"/><Relationship Id="rId17" Type="http://schemas.openxmlformats.org/officeDocument/2006/relationships/image" Target="../media/image397.png"/><Relationship Id="rId2" Type="http://schemas.openxmlformats.org/officeDocument/2006/relationships/image" Target="../media/image237.png"/><Relationship Id="rId16" Type="http://schemas.openxmlformats.org/officeDocument/2006/relationships/image" Target="../media/image396.svg"/><Relationship Id="rId20" Type="http://schemas.openxmlformats.org/officeDocument/2006/relationships/image" Target="../media/image400.svg"/><Relationship Id="rId1" Type="http://schemas.openxmlformats.org/officeDocument/2006/relationships/slideLayout" Target="../slideLayouts/slideLayout24.xml"/><Relationship Id="rId6" Type="http://schemas.openxmlformats.org/officeDocument/2006/relationships/image" Target="../media/image386.svg"/><Relationship Id="rId11" Type="http://schemas.openxmlformats.org/officeDocument/2006/relationships/image" Target="../media/image391.png"/><Relationship Id="rId24" Type="http://schemas.openxmlformats.org/officeDocument/2006/relationships/image" Target="../media/image404.svg"/><Relationship Id="rId5" Type="http://schemas.openxmlformats.org/officeDocument/2006/relationships/image" Target="../media/image385.png"/><Relationship Id="rId15" Type="http://schemas.openxmlformats.org/officeDocument/2006/relationships/image" Target="../media/image395.png"/><Relationship Id="rId23" Type="http://schemas.openxmlformats.org/officeDocument/2006/relationships/image" Target="../media/image403.png"/><Relationship Id="rId10" Type="http://schemas.openxmlformats.org/officeDocument/2006/relationships/image" Target="../media/image390.svg"/><Relationship Id="rId19" Type="http://schemas.openxmlformats.org/officeDocument/2006/relationships/image" Target="../media/image399.png"/><Relationship Id="rId4" Type="http://schemas.openxmlformats.org/officeDocument/2006/relationships/image" Target="../media/image384.svg"/><Relationship Id="rId9" Type="http://schemas.openxmlformats.org/officeDocument/2006/relationships/image" Target="../media/image389.png"/><Relationship Id="rId14" Type="http://schemas.openxmlformats.org/officeDocument/2006/relationships/image" Target="../media/image394.svg"/><Relationship Id="rId22" Type="http://schemas.openxmlformats.org/officeDocument/2006/relationships/image" Target="../media/image402.svg"/></Relationships>
</file>

<file path=ppt/slides/_rels/slide55.xml.rels><?xml version="1.0" encoding="UTF-8" standalone="yes"?>
<Relationships xmlns="http://schemas.openxmlformats.org/package/2006/relationships"><Relationship Id="rId8" Type="http://schemas.openxmlformats.org/officeDocument/2006/relationships/image" Target="../media/image410.png"/><Relationship Id="rId3" Type="http://schemas.openxmlformats.org/officeDocument/2006/relationships/image" Target="../media/image405.png"/><Relationship Id="rId7" Type="http://schemas.openxmlformats.org/officeDocument/2006/relationships/image" Target="../media/image409.png"/><Relationship Id="rId2" Type="http://schemas.openxmlformats.org/officeDocument/2006/relationships/image" Target="../media/image16.png"/><Relationship Id="rId1" Type="http://schemas.openxmlformats.org/officeDocument/2006/relationships/slideLayout" Target="../slideLayouts/slideLayout22.xml"/><Relationship Id="rId6" Type="http://schemas.openxmlformats.org/officeDocument/2006/relationships/image" Target="../media/image408.png"/><Relationship Id="rId5" Type="http://schemas.openxmlformats.org/officeDocument/2006/relationships/image" Target="../media/image407.png"/><Relationship Id="rId4" Type="http://schemas.openxmlformats.org/officeDocument/2006/relationships/image" Target="../media/image406.png"/></Relationships>
</file>

<file path=ppt/slides/_rels/slide56.xml.rels><?xml version="1.0" encoding="UTF-8" standalone="yes"?>
<Relationships xmlns="http://schemas.openxmlformats.org/package/2006/relationships"><Relationship Id="rId3" Type="http://schemas.openxmlformats.org/officeDocument/2006/relationships/image" Target="../media/image412.png"/><Relationship Id="rId7" Type="http://schemas.openxmlformats.org/officeDocument/2006/relationships/image" Target="../media/image416.svg"/><Relationship Id="rId2" Type="http://schemas.openxmlformats.org/officeDocument/2006/relationships/image" Target="../media/image411.png"/><Relationship Id="rId1" Type="http://schemas.openxmlformats.org/officeDocument/2006/relationships/slideLayout" Target="../slideLayouts/slideLayout22.xml"/><Relationship Id="rId6" Type="http://schemas.openxmlformats.org/officeDocument/2006/relationships/image" Target="../media/image415.png"/><Relationship Id="rId5" Type="http://schemas.openxmlformats.org/officeDocument/2006/relationships/image" Target="../media/image414.png"/><Relationship Id="rId4" Type="http://schemas.openxmlformats.org/officeDocument/2006/relationships/image" Target="../media/image413.svg"/></Relationships>
</file>

<file path=ppt/slides/_rels/slide57.xml.rels><?xml version="1.0" encoding="UTF-8" standalone="yes"?>
<Relationships xmlns="http://schemas.openxmlformats.org/package/2006/relationships"><Relationship Id="rId3" Type="http://schemas.openxmlformats.org/officeDocument/2006/relationships/image" Target="../media/image417.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420.png"/><Relationship Id="rId5" Type="http://schemas.openxmlformats.org/officeDocument/2006/relationships/image" Target="../media/image419.png"/><Relationship Id="rId4" Type="http://schemas.openxmlformats.org/officeDocument/2006/relationships/image" Target="../media/image418.png"/></Relationships>
</file>

<file path=ppt/slides/_rels/slide58.xml.rels><?xml version="1.0" encoding="UTF-8" standalone="yes"?>
<Relationships xmlns="http://schemas.openxmlformats.org/package/2006/relationships"><Relationship Id="rId3" Type="http://schemas.openxmlformats.org/officeDocument/2006/relationships/image" Target="../media/image422.png"/><Relationship Id="rId2" Type="http://schemas.openxmlformats.org/officeDocument/2006/relationships/image" Target="../media/image421.png"/><Relationship Id="rId1" Type="http://schemas.openxmlformats.org/officeDocument/2006/relationships/slideLayout" Target="../slideLayouts/slideLayout22.xml"/><Relationship Id="rId5" Type="http://schemas.openxmlformats.org/officeDocument/2006/relationships/image" Target="../media/image424.png"/><Relationship Id="rId4" Type="http://schemas.openxmlformats.org/officeDocument/2006/relationships/image" Target="../media/image423.png"/></Relationships>
</file>

<file path=ppt/slides/_rels/slide59.xml.rels><?xml version="1.0" encoding="UTF-8" standalone="yes"?>
<Relationships xmlns="http://schemas.openxmlformats.org/package/2006/relationships"><Relationship Id="rId3" Type="http://schemas.openxmlformats.org/officeDocument/2006/relationships/image" Target="../media/image426.png"/><Relationship Id="rId2" Type="http://schemas.openxmlformats.org/officeDocument/2006/relationships/image" Target="../media/image425.png"/><Relationship Id="rId1" Type="http://schemas.openxmlformats.org/officeDocument/2006/relationships/slideLayout" Target="../slideLayouts/slideLayout22.xml"/><Relationship Id="rId5" Type="http://schemas.openxmlformats.org/officeDocument/2006/relationships/image" Target="../media/image428.png"/><Relationship Id="rId4" Type="http://schemas.openxmlformats.org/officeDocument/2006/relationships/image" Target="../media/image427.png"/></Relationships>
</file>

<file path=ppt/slides/_rels/slide60.xml.rels><?xml version="1.0" encoding="UTF-8" standalone="yes"?>
<Relationships xmlns="http://schemas.openxmlformats.org/package/2006/relationships"><Relationship Id="rId8" Type="http://schemas.openxmlformats.org/officeDocument/2006/relationships/image" Target="../media/image435.svg"/><Relationship Id="rId3" Type="http://schemas.openxmlformats.org/officeDocument/2006/relationships/image" Target="../media/image430.png"/><Relationship Id="rId7" Type="http://schemas.openxmlformats.org/officeDocument/2006/relationships/image" Target="../media/image434.png"/><Relationship Id="rId2" Type="http://schemas.openxmlformats.org/officeDocument/2006/relationships/image" Target="../media/image429.png"/><Relationship Id="rId1" Type="http://schemas.openxmlformats.org/officeDocument/2006/relationships/slideLayout" Target="../slideLayouts/slideLayout22.xml"/><Relationship Id="rId6" Type="http://schemas.openxmlformats.org/officeDocument/2006/relationships/image" Target="../media/image433.svg"/><Relationship Id="rId5" Type="http://schemas.openxmlformats.org/officeDocument/2006/relationships/image" Target="../media/image432.png"/><Relationship Id="rId4" Type="http://schemas.openxmlformats.org/officeDocument/2006/relationships/image" Target="../media/image431.svg"/></Relationships>
</file>

<file path=ppt/slides/_rels/slide61.xml.rels><?xml version="1.0" encoding="UTF-8" standalone="yes"?>
<Relationships xmlns="http://schemas.openxmlformats.org/package/2006/relationships"><Relationship Id="rId8" Type="http://schemas.openxmlformats.org/officeDocument/2006/relationships/image" Target="../media/image442.png"/><Relationship Id="rId3" Type="http://schemas.openxmlformats.org/officeDocument/2006/relationships/image" Target="../media/image437.svg"/><Relationship Id="rId7" Type="http://schemas.openxmlformats.org/officeDocument/2006/relationships/image" Target="../media/image441.svg"/><Relationship Id="rId2" Type="http://schemas.openxmlformats.org/officeDocument/2006/relationships/image" Target="../media/image436.png"/><Relationship Id="rId1" Type="http://schemas.openxmlformats.org/officeDocument/2006/relationships/slideLayout" Target="../slideLayouts/slideLayout22.xml"/><Relationship Id="rId6" Type="http://schemas.openxmlformats.org/officeDocument/2006/relationships/image" Target="../media/image440.png"/><Relationship Id="rId5" Type="http://schemas.openxmlformats.org/officeDocument/2006/relationships/image" Target="../media/image439.svg"/><Relationship Id="rId4" Type="http://schemas.openxmlformats.org/officeDocument/2006/relationships/image" Target="../media/image438.png"/><Relationship Id="rId9" Type="http://schemas.openxmlformats.org/officeDocument/2006/relationships/image" Target="../media/image443.svg"/></Relationships>
</file>

<file path=ppt/slides/_rels/slide62.xml.rels><?xml version="1.0" encoding="UTF-8" standalone="yes"?>
<Relationships xmlns="http://schemas.openxmlformats.org/package/2006/relationships"><Relationship Id="rId2" Type="http://schemas.openxmlformats.org/officeDocument/2006/relationships/image" Target="../media/image444.png"/><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3" Type="http://schemas.openxmlformats.org/officeDocument/2006/relationships/image" Target="../media/image219.svg"/><Relationship Id="rId2" Type="http://schemas.openxmlformats.org/officeDocument/2006/relationships/image" Target="../media/image218.png"/><Relationship Id="rId1" Type="http://schemas.openxmlformats.org/officeDocument/2006/relationships/slideLayout" Target="../slideLayouts/slideLayout28.xml"/></Relationships>
</file>

<file path=ppt/slides/_rels/slide64.xml.rels><?xml version="1.0" encoding="UTF-8" standalone="yes"?>
<Relationships xmlns="http://schemas.openxmlformats.org/package/2006/relationships"><Relationship Id="rId3" Type="http://schemas.openxmlformats.org/officeDocument/2006/relationships/image" Target="../media/image446.svg"/><Relationship Id="rId2" Type="http://schemas.openxmlformats.org/officeDocument/2006/relationships/image" Target="../media/image445.png"/><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8" Type="http://schemas.openxmlformats.org/officeDocument/2006/relationships/image" Target="../media/image453.png"/><Relationship Id="rId13" Type="http://schemas.openxmlformats.org/officeDocument/2006/relationships/image" Target="../media/image458.png"/><Relationship Id="rId3" Type="http://schemas.openxmlformats.org/officeDocument/2006/relationships/image" Target="../media/image448.png"/><Relationship Id="rId7" Type="http://schemas.openxmlformats.org/officeDocument/2006/relationships/image" Target="../media/image452.png"/><Relationship Id="rId12" Type="http://schemas.openxmlformats.org/officeDocument/2006/relationships/image" Target="../media/image457.png"/><Relationship Id="rId2" Type="http://schemas.openxmlformats.org/officeDocument/2006/relationships/image" Target="../media/image447.png"/><Relationship Id="rId1" Type="http://schemas.openxmlformats.org/officeDocument/2006/relationships/slideLayout" Target="../slideLayouts/slideLayout22.xml"/><Relationship Id="rId6" Type="http://schemas.openxmlformats.org/officeDocument/2006/relationships/image" Target="../media/image451.png"/><Relationship Id="rId11" Type="http://schemas.openxmlformats.org/officeDocument/2006/relationships/image" Target="../media/image456.png"/><Relationship Id="rId5" Type="http://schemas.openxmlformats.org/officeDocument/2006/relationships/image" Target="../media/image450.png"/><Relationship Id="rId15" Type="http://schemas.openxmlformats.org/officeDocument/2006/relationships/image" Target="../media/image460.svg"/><Relationship Id="rId10" Type="http://schemas.openxmlformats.org/officeDocument/2006/relationships/image" Target="../media/image455.png"/><Relationship Id="rId4" Type="http://schemas.openxmlformats.org/officeDocument/2006/relationships/image" Target="../media/image449.svg"/><Relationship Id="rId9" Type="http://schemas.openxmlformats.org/officeDocument/2006/relationships/image" Target="../media/image454.png"/><Relationship Id="rId14" Type="http://schemas.openxmlformats.org/officeDocument/2006/relationships/image" Target="../media/image459.png"/></Relationships>
</file>

<file path=ppt/slides/_rels/slide66.xml.rels><?xml version="1.0" encoding="UTF-8" standalone="yes"?>
<Relationships xmlns="http://schemas.openxmlformats.org/package/2006/relationships"><Relationship Id="rId8" Type="http://schemas.openxmlformats.org/officeDocument/2006/relationships/image" Target="../media/image467.png"/><Relationship Id="rId3" Type="http://schemas.openxmlformats.org/officeDocument/2006/relationships/image" Target="../media/image462.svg"/><Relationship Id="rId7" Type="http://schemas.openxmlformats.org/officeDocument/2006/relationships/image" Target="../media/image466.svg"/><Relationship Id="rId2" Type="http://schemas.openxmlformats.org/officeDocument/2006/relationships/image" Target="../media/image461.png"/><Relationship Id="rId1" Type="http://schemas.openxmlformats.org/officeDocument/2006/relationships/slideLayout" Target="../slideLayouts/slideLayout22.xml"/><Relationship Id="rId6" Type="http://schemas.openxmlformats.org/officeDocument/2006/relationships/image" Target="../media/image465.png"/><Relationship Id="rId5" Type="http://schemas.openxmlformats.org/officeDocument/2006/relationships/image" Target="../media/image464.svg"/><Relationship Id="rId4" Type="http://schemas.openxmlformats.org/officeDocument/2006/relationships/image" Target="../media/image463.png"/></Relationships>
</file>

<file path=ppt/slides/_rels/slide67.xml.rels><?xml version="1.0" encoding="UTF-8" standalone="yes"?>
<Relationships xmlns="http://schemas.openxmlformats.org/package/2006/relationships"><Relationship Id="rId3" Type="http://schemas.openxmlformats.org/officeDocument/2006/relationships/image" Target="../media/image469.svg"/><Relationship Id="rId2" Type="http://schemas.openxmlformats.org/officeDocument/2006/relationships/image" Target="../media/image468.png"/><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3" Type="http://schemas.openxmlformats.org/officeDocument/2006/relationships/image" Target="../media/image471.svg"/><Relationship Id="rId2" Type="http://schemas.openxmlformats.org/officeDocument/2006/relationships/image" Target="../media/image470.png"/><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473.png"/><Relationship Id="rId2" Type="http://schemas.openxmlformats.org/officeDocument/2006/relationships/image" Target="../media/image472.png"/><Relationship Id="rId1" Type="http://schemas.openxmlformats.org/officeDocument/2006/relationships/slideLayout" Target="../slideLayouts/slideLayout30.xml"/><Relationship Id="rId5" Type="http://schemas.openxmlformats.org/officeDocument/2006/relationships/image" Target="../media/image475.png"/><Relationship Id="rId4" Type="http://schemas.openxmlformats.org/officeDocument/2006/relationships/image" Target="../media/image474.png"/></Relationships>
</file>

<file path=ppt/slides/_rels/slide70.xml.rels><?xml version="1.0" encoding="UTF-8" standalone="yes"?>
<Relationships xmlns="http://schemas.openxmlformats.org/package/2006/relationships"><Relationship Id="rId3" Type="http://schemas.openxmlformats.org/officeDocument/2006/relationships/image" Target="../media/image477.svg"/><Relationship Id="rId7" Type="http://schemas.openxmlformats.org/officeDocument/2006/relationships/image" Target="../media/image481.svg"/><Relationship Id="rId2" Type="http://schemas.openxmlformats.org/officeDocument/2006/relationships/image" Target="../media/image476.png"/><Relationship Id="rId1" Type="http://schemas.openxmlformats.org/officeDocument/2006/relationships/slideLayout" Target="../slideLayouts/slideLayout30.xml"/><Relationship Id="rId6" Type="http://schemas.openxmlformats.org/officeDocument/2006/relationships/image" Target="../media/image480.png"/><Relationship Id="rId5" Type="http://schemas.openxmlformats.org/officeDocument/2006/relationships/image" Target="../media/image479.svg"/><Relationship Id="rId4" Type="http://schemas.openxmlformats.org/officeDocument/2006/relationships/image" Target="../media/image478.png"/></Relationships>
</file>

<file path=ppt/slides/_rels/slide71.xml.rels><?xml version="1.0" encoding="UTF-8" standalone="yes"?>
<Relationships xmlns="http://schemas.openxmlformats.org/package/2006/relationships"><Relationship Id="rId3" Type="http://schemas.openxmlformats.org/officeDocument/2006/relationships/image" Target="../media/image483.svg"/><Relationship Id="rId2" Type="http://schemas.openxmlformats.org/officeDocument/2006/relationships/image" Target="../media/image482.png"/><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8" Type="http://schemas.openxmlformats.org/officeDocument/2006/relationships/image" Target="../media/image489.png"/><Relationship Id="rId13" Type="http://schemas.openxmlformats.org/officeDocument/2006/relationships/image" Target="../media/image494.png"/><Relationship Id="rId18" Type="http://schemas.openxmlformats.org/officeDocument/2006/relationships/image" Target="../media/image499.svg"/><Relationship Id="rId3" Type="http://schemas.openxmlformats.org/officeDocument/2006/relationships/image" Target="../media/image484.png"/><Relationship Id="rId7" Type="http://schemas.openxmlformats.org/officeDocument/2006/relationships/image" Target="../media/image488.png"/><Relationship Id="rId12" Type="http://schemas.openxmlformats.org/officeDocument/2006/relationships/image" Target="../media/image493.png"/><Relationship Id="rId17" Type="http://schemas.openxmlformats.org/officeDocument/2006/relationships/image" Target="../media/image498.png"/><Relationship Id="rId2" Type="http://schemas.openxmlformats.org/officeDocument/2006/relationships/notesSlide" Target="../notesSlides/notesSlide7.xml"/><Relationship Id="rId16" Type="http://schemas.openxmlformats.org/officeDocument/2006/relationships/image" Target="../media/image497.svg"/><Relationship Id="rId1" Type="http://schemas.openxmlformats.org/officeDocument/2006/relationships/slideLayout" Target="../slideLayouts/slideLayout30.xml"/><Relationship Id="rId6" Type="http://schemas.openxmlformats.org/officeDocument/2006/relationships/image" Target="../media/image487.png"/><Relationship Id="rId11" Type="http://schemas.openxmlformats.org/officeDocument/2006/relationships/image" Target="../media/image492.png"/><Relationship Id="rId5" Type="http://schemas.openxmlformats.org/officeDocument/2006/relationships/image" Target="../media/image486.png"/><Relationship Id="rId15" Type="http://schemas.openxmlformats.org/officeDocument/2006/relationships/image" Target="../media/image496.png"/><Relationship Id="rId10" Type="http://schemas.openxmlformats.org/officeDocument/2006/relationships/image" Target="../media/image491.png"/><Relationship Id="rId4" Type="http://schemas.openxmlformats.org/officeDocument/2006/relationships/image" Target="../media/image485.png"/><Relationship Id="rId9" Type="http://schemas.openxmlformats.org/officeDocument/2006/relationships/image" Target="../media/image490.png"/><Relationship Id="rId14" Type="http://schemas.openxmlformats.org/officeDocument/2006/relationships/image" Target="../media/image495.svg"/></Relationships>
</file>

<file path=ppt/slides/_rels/slide73.xml.rels><?xml version="1.0" encoding="UTF-8" standalone="yes"?>
<Relationships xmlns="http://schemas.openxmlformats.org/package/2006/relationships"><Relationship Id="rId3" Type="http://schemas.openxmlformats.org/officeDocument/2006/relationships/image" Target="../media/image501.png"/><Relationship Id="rId2" Type="http://schemas.openxmlformats.org/officeDocument/2006/relationships/image" Target="../media/image500.png"/><Relationship Id="rId1" Type="http://schemas.openxmlformats.org/officeDocument/2006/relationships/slideLayout" Target="../slideLayouts/slideLayout30.xml"/><Relationship Id="rId6" Type="http://schemas.openxmlformats.org/officeDocument/2006/relationships/image" Target="../media/image504.png"/><Relationship Id="rId5" Type="http://schemas.openxmlformats.org/officeDocument/2006/relationships/image" Target="../media/image503.png"/><Relationship Id="rId4" Type="http://schemas.openxmlformats.org/officeDocument/2006/relationships/image" Target="../media/image502.png"/></Relationships>
</file>

<file path=ppt/slides/_rels/slide74.xml.rels><?xml version="1.0" encoding="UTF-8" standalone="yes"?>
<Relationships xmlns="http://schemas.openxmlformats.org/package/2006/relationships"><Relationship Id="rId8" Type="http://schemas.openxmlformats.org/officeDocument/2006/relationships/image" Target="../media/image511.png"/><Relationship Id="rId3" Type="http://schemas.openxmlformats.org/officeDocument/2006/relationships/image" Target="../media/image506.png"/><Relationship Id="rId7" Type="http://schemas.openxmlformats.org/officeDocument/2006/relationships/image" Target="../media/image510.png"/><Relationship Id="rId12" Type="http://schemas.openxmlformats.org/officeDocument/2006/relationships/image" Target="../media/image515.svg"/><Relationship Id="rId2" Type="http://schemas.openxmlformats.org/officeDocument/2006/relationships/image" Target="../media/image505.png"/><Relationship Id="rId1" Type="http://schemas.openxmlformats.org/officeDocument/2006/relationships/slideLayout" Target="../slideLayouts/slideLayout30.xml"/><Relationship Id="rId6" Type="http://schemas.openxmlformats.org/officeDocument/2006/relationships/image" Target="../media/image509.png"/><Relationship Id="rId11" Type="http://schemas.openxmlformats.org/officeDocument/2006/relationships/image" Target="../media/image514.png"/><Relationship Id="rId5" Type="http://schemas.openxmlformats.org/officeDocument/2006/relationships/image" Target="../media/image508.png"/><Relationship Id="rId10" Type="http://schemas.openxmlformats.org/officeDocument/2006/relationships/image" Target="../media/image513.svg"/><Relationship Id="rId4" Type="http://schemas.openxmlformats.org/officeDocument/2006/relationships/image" Target="../media/image507.png"/><Relationship Id="rId9" Type="http://schemas.openxmlformats.org/officeDocument/2006/relationships/image" Target="../media/image512.png"/></Relationships>
</file>

<file path=ppt/slides/_rels/slide75.xml.rels><?xml version="1.0" encoding="UTF-8" standalone="yes"?>
<Relationships xmlns="http://schemas.openxmlformats.org/package/2006/relationships"><Relationship Id="rId3" Type="http://schemas.openxmlformats.org/officeDocument/2006/relationships/image" Target="../media/image517.svg"/><Relationship Id="rId2" Type="http://schemas.openxmlformats.org/officeDocument/2006/relationships/image" Target="../media/image516.png"/><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8" Type="http://schemas.openxmlformats.org/officeDocument/2006/relationships/image" Target="../media/image524.png"/><Relationship Id="rId13" Type="http://schemas.openxmlformats.org/officeDocument/2006/relationships/image" Target="../media/image529.png"/><Relationship Id="rId18" Type="http://schemas.openxmlformats.org/officeDocument/2006/relationships/image" Target="../media/image534.png"/><Relationship Id="rId3" Type="http://schemas.openxmlformats.org/officeDocument/2006/relationships/image" Target="../media/image519.png"/><Relationship Id="rId7" Type="http://schemas.openxmlformats.org/officeDocument/2006/relationships/image" Target="../media/image523.png"/><Relationship Id="rId12" Type="http://schemas.openxmlformats.org/officeDocument/2006/relationships/image" Target="../media/image528.png"/><Relationship Id="rId17" Type="http://schemas.openxmlformats.org/officeDocument/2006/relationships/image" Target="../media/image533.png"/><Relationship Id="rId2" Type="http://schemas.openxmlformats.org/officeDocument/2006/relationships/image" Target="../media/image518.png"/><Relationship Id="rId16" Type="http://schemas.openxmlformats.org/officeDocument/2006/relationships/image" Target="../media/image532.png"/><Relationship Id="rId1" Type="http://schemas.openxmlformats.org/officeDocument/2006/relationships/slideLayout" Target="../slideLayouts/slideLayout31.xml"/><Relationship Id="rId6" Type="http://schemas.openxmlformats.org/officeDocument/2006/relationships/image" Target="../media/image522.png"/><Relationship Id="rId11" Type="http://schemas.openxmlformats.org/officeDocument/2006/relationships/image" Target="../media/image527.png"/><Relationship Id="rId5" Type="http://schemas.openxmlformats.org/officeDocument/2006/relationships/image" Target="../media/image521.png"/><Relationship Id="rId15" Type="http://schemas.openxmlformats.org/officeDocument/2006/relationships/image" Target="../media/image531.png"/><Relationship Id="rId10" Type="http://schemas.openxmlformats.org/officeDocument/2006/relationships/image" Target="../media/image526.png"/><Relationship Id="rId4" Type="http://schemas.openxmlformats.org/officeDocument/2006/relationships/image" Target="../media/image520.png"/><Relationship Id="rId9" Type="http://schemas.openxmlformats.org/officeDocument/2006/relationships/image" Target="../media/image525.png"/><Relationship Id="rId14" Type="http://schemas.openxmlformats.org/officeDocument/2006/relationships/image" Target="../media/image530.png"/></Relationships>
</file>

<file path=ppt/slides/_rels/slide77.xml.rels><?xml version="1.0" encoding="UTF-8" standalone="yes"?>
<Relationships xmlns="http://schemas.openxmlformats.org/package/2006/relationships"><Relationship Id="rId3" Type="http://schemas.openxmlformats.org/officeDocument/2006/relationships/image" Target="../media/image536.svg"/><Relationship Id="rId2" Type="http://schemas.openxmlformats.org/officeDocument/2006/relationships/image" Target="../media/image535.png"/><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538.png"/><Relationship Id="rId2" Type="http://schemas.openxmlformats.org/officeDocument/2006/relationships/image" Target="../media/image537.png"/><Relationship Id="rId1" Type="http://schemas.openxmlformats.org/officeDocument/2006/relationships/slideLayout" Target="../slideLayouts/slideLayout30.xml"/><Relationship Id="rId6" Type="http://schemas.openxmlformats.org/officeDocument/2006/relationships/image" Target="../media/image541.png"/><Relationship Id="rId5" Type="http://schemas.openxmlformats.org/officeDocument/2006/relationships/image" Target="../media/image540.png"/><Relationship Id="rId4" Type="http://schemas.openxmlformats.org/officeDocument/2006/relationships/image" Target="../media/image539.png"/></Relationships>
</file>

<file path=ppt/slides/_rels/slide79.xml.rels><?xml version="1.0" encoding="UTF-8" standalone="yes"?>
<Relationships xmlns="http://schemas.openxmlformats.org/package/2006/relationships"><Relationship Id="rId3" Type="http://schemas.openxmlformats.org/officeDocument/2006/relationships/image" Target="../media/image543.png"/><Relationship Id="rId2" Type="http://schemas.openxmlformats.org/officeDocument/2006/relationships/image" Target="../media/image542.png"/><Relationship Id="rId1" Type="http://schemas.openxmlformats.org/officeDocument/2006/relationships/slideLayout" Target="../slideLayouts/slideLayout30.xml"/><Relationship Id="rId5" Type="http://schemas.openxmlformats.org/officeDocument/2006/relationships/image" Target="../media/image545.png"/><Relationship Id="rId4" Type="http://schemas.openxmlformats.org/officeDocument/2006/relationships/image" Target="../media/image544.png"/></Relationships>
</file>

<file path=ppt/slides/_rels/slide80.xml.rels><?xml version="1.0" encoding="UTF-8" standalone="yes"?>
<Relationships xmlns="http://schemas.openxmlformats.org/package/2006/relationships"><Relationship Id="rId3" Type="http://schemas.openxmlformats.org/officeDocument/2006/relationships/image" Target="../media/image547.png"/><Relationship Id="rId2" Type="http://schemas.openxmlformats.org/officeDocument/2006/relationships/image" Target="../media/image546.png"/><Relationship Id="rId1" Type="http://schemas.openxmlformats.org/officeDocument/2006/relationships/slideLayout" Target="../slideLayouts/slideLayout30.xml"/><Relationship Id="rId6" Type="http://schemas.openxmlformats.org/officeDocument/2006/relationships/image" Target="../media/image550.svg"/><Relationship Id="rId5" Type="http://schemas.openxmlformats.org/officeDocument/2006/relationships/image" Target="../media/image549.png"/><Relationship Id="rId4" Type="http://schemas.openxmlformats.org/officeDocument/2006/relationships/image" Target="../media/image548.png"/></Relationships>
</file>

<file path=ppt/slides/_rels/slide81.xml.rels><?xml version="1.0" encoding="UTF-8" standalone="yes"?>
<Relationships xmlns="http://schemas.openxmlformats.org/package/2006/relationships"><Relationship Id="rId3" Type="http://schemas.openxmlformats.org/officeDocument/2006/relationships/image" Target="../media/image552.svg"/><Relationship Id="rId2" Type="http://schemas.openxmlformats.org/officeDocument/2006/relationships/image" Target="../media/image551.png"/><Relationship Id="rId1" Type="http://schemas.openxmlformats.org/officeDocument/2006/relationships/slideLayout" Target="../slideLayouts/slideLayout30.xml"/><Relationship Id="rId5" Type="http://schemas.openxmlformats.org/officeDocument/2006/relationships/image" Target="../media/image554.svg"/><Relationship Id="rId4" Type="http://schemas.openxmlformats.org/officeDocument/2006/relationships/image" Target="../media/image553.png"/></Relationships>
</file>

<file path=ppt/slides/_rels/slide82.xml.rels><?xml version="1.0" encoding="UTF-8" standalone="yes"?>
<Relationships xmlns="http://schemas.openxmlformats.org/package/2006/relationships"><Relationship Id="rId3" Type="http://schemas.openxmlformats.org/officeDocument/2006/relationships/image" Target="../media/image556.svg"/><Relationship Id="rId2" Type="http://schemas.openxmlformats.org/officeDocument/2006/relationships/image" Target="../media/image555.png"/><Relationship Id="rId1" Type="http://schemas.openxmlformats.org/officeDocument/2006/relationships/slideLayout" Target="../slideLayouts/slideLayout32.xml"/></Relationships>
</file>

<file path=ppt/slides/_rels/slide83.xml.rels><?xml version="1.0" encoding="UTF-8" standalone="yes"?>
<Relationships xmlns="http://schemas.openxmlformats.org/package/2006/relationships"><Relationship Id="rId3" Type="http://schemas.openxmlformats.org/officeDocument/2006/relationships/image" Target="../media/image558.svg"/><Relationship Id="rId7" Type="http://schemas.openxmlformats.org/officeDocument/2006/relationships/image" Target="../media/image562.svg"/><Relationship Id="rId2" Type="http://schemas.openxmlformats.org/officeDocument/2006/relationships/image" Target="../media/image557.png"/><Relationship Id="rId1" Type="http://schemas.openxmlformats.org/officeDocument/2006/relationships/slideLayout" Target="../slideLayouts/slideLayout33.xml"/><Relationship Id="rId6" Type="http://schemas.openxmlformats.org/officeDocument/2006/relationships/image" Target="../media/image561.png"/><Relationship Id="rId5" Type="http://schemas.openxmlformats.org/officeDocument/2006/relationships/image" Target="../media/image560.png"/><Relationship Id="rId4" Type="http://schemas.openxmlformats.org/officeDocument/2006/relationships/image" Target="../media/image559.png"/></Relationships>
</file>

<file path=ppt/slides/_rels/slide84.xml.rels><?xml version="1.0" encoding="UTF-8" standalone="yes"?>
<Relationships xmlns="http://schemas.openxmlformats.org/package/2006/relationships"><Relationship Id="rId3" Type="http://schemas.openxmlformats.org/officeDocument/2006/relationships/image" Target="../media/image563.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564.svg"/></Relationships>
</file>

<file path=ppt/slides/_rels/slide85.xml.rels><?xml version="1.0" encoding="UTF-8" standalone="yes"?>
<Relationships xmlns="http://schemas.openxmlformats.org/package/2006/relationships"><Relationship Id="rId8" Type="http://schemas.openxmlformats.org/officeDocument/2006/relationships/image" Target="../media/image571.svg"/><Relationship Id="rId13" Type="http://schemas.openxmlformats.org/officeDocument/2006/relationships/image" Target="../media/image576.png"/><Relationship Id="rId18" Type="http://schemas.openxmlformats.org/officeDocument/2006/relationships/image" Target="../media/image581.svg"/><Relationship Id="rId3" Type="http://schemas.openxmlformats.org/officeDocument/2006/relationships/image" Target="../media/image566.svg"/><Relationship Id="rId7" Type="http://schemas.openxmlformats.org/officeDocument/2006/relationships/image" Target="../media/image570.png"/><Relationship Id="rId12" Type="http://schemas.openxmlformats.org/officeDocument/2006/relationships/image" Target="../media/image575.svg"/><Relationship Id="rId17" Type="http://schemas.openxmlformats.org/officeDocument/2006/relationships/image" Target="../media/image580.png"/><Relationship Id="rId2" Type="http://schemas.openxmlformats.org/officeDocument/2006/relationships/image" Target="../media/image565.png"/><Relationship Id="rId16" Type="http://schemas.openxmlformats.org/officeDocument/2006/relationships/image" Target="../media/image579.svg"/><Relationship Id="rId1" Type="http://schemas.openxmlformats.org/officeDocument/2006/relationships/slideLayout" Target="../slideLayouts/slideLayout28.xml"/><Relationship Id="rId6" Type="http://schemas.openxmlformats.org/officeDocument/2006/relationships/image" Target="../media/image569.svg"/><Relationship Id="rId11" Type="http://schemas.openxmlformats.org/officeDocument/2006/relationships/image" Target="../media/image574.png"/><Relationship Id="rId5" Type="http://schemas.openxmlformats.org/officeDocument/2006/relationships/image" Target="../media/image568.png"/><Relationship Id="rId15" Type="http://schemas.openxmlformats.org/officeDocument/2006/relationships/image" Target="../media/image578.png"/><Relationship Id="rId10" Type="http://schemas.openxmlformats.org/officeDocument/2006/relationships/image" Target="../media/image573.svg"/><Relationship Id="rId4" Type="http://schemas.openxmlformats.org/officeDocument/2006/relationships/image" Target="../media/image567.png"/><Relationship Id="rId9" Type="http://schemas.openxmlformats.org/officeDocument/2006/relationships/image" Target="../media/image572.png"/><Relationship Id="rId14" Type="http://schemas.openxmlformats.org/officeDocument/2006/relationships/image" Target="../media/image577.svg"/></Relationships>
</file>

<file path=ppt/slides/_rels/slide86.xml.rels><?xml version="1.0" encoding="UTF-8" standalone="yes"?>
<Relationships xmlns="http://schemas.openxmlformats.org/package/2006/relationships"><Relationship Id="rId3" Type="http://schemas.openxmlformats.org/officeDocument/2006/relationships/image" Target="../media/image583.svg"/><Relationship Id="rId2" Type="http://schemas.openxmlformats.org/officeDocument/2006/relationships/image" Target="../media/image582.png"/><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8" Type="http://schemas.openxmlformats.org/officeDocument/2006/relationships/image" Target="../media/image590.png"/><Relationship Id="rId3" Type="http://schemas.openxmlformats.org/officeDocument/2006/relationships/image" Target="../media/image585.svg"/><Relationship Id="rId7" Type="http://schemas.openxmlformats.org/officeDocument/2006/relationships/image" Target="../media/image589.svg"/><Relationship Id="rId2" Type="http://schemas.openxmlformats.org/officeDocument/2006/relationships/image" Target="../media/image584.png"/><Relationship Id="rId1" Type="http://schemas.openxmlformats.org/officeDocument/2006/relationships/slideLayout" Target="../slideLayouts/slideLayout12.xml"/><Relationship Id="rId6" Type="http://schemas.openxmlformats.org/officeDocument/2006/relationships/image" Target="../media/image588.png"/><Relationship Id="rId5" Type="http://schemas.openxmlformats.org/officeDocument/2006/relationships/image" Target="../media/image587.svg"/><Relationship Id="rId4" Type="http://schemas.openxmlformats.org/officeDocument/2006/relationships/image" Target="../media/image586.png"/><Relationship Id="rId9" Type="http://schemas.openxmlformats.org/officeDocument/2006/relationships/image" Target="../media/image591.svg"/></Relationships>
</file>

<file path=ppt/slides/_rels/slide88.xml.rels><?xml version="1.0" encoding="UTF-8" standalone="yes"?>
<Relationships xmlns="http://schemas.openxmlformats.org/package/2006/relationships"><Relationship Id="rId3" Type="http://schemas.openxmlformats.org/officeDocument/2006/relationships/image" Target="../media/image593.svg"/><Relationship Id="rId2" Type="http://schemas.openxmlformats.org/officeDocument/2006/relationships/image" Target="../media/image592.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595.svg"/><Relationship Id="rId2" Type="http://schemas.openxmlformats.org/officeDocument/2006/relationships/image" Target="../media/image594.png"/><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8" Type="http://schemas.openxmlformats.org/officeDocument/2006/relationships/image" Target="../media/image602.png"/><Relationship Id="rId3" Type="http://schemas.openxmlformats.org/officeDocument/2006/relationships/image" Target="../media/image597.png"/><Relationship Id="rId7" Type="http://schemas.openxmlformats.org/officeDocument/2006/relationships/image" Target="../media/image601.png"/><Relationship Id="rId2" Type="http://schemas.openxmlformats.org/officeDocument/2006/relationships/image" Target="../media/image596.png"/><Relationship Id="rId1" Type="http://schemas.openxmlformats.org/officeDocument/2006/relationships/slideLayout" Target="../slideLayouts/slideLayout18.xml"/><Relationship Id="rId6" Type="http://schemas.openxmlformats.org/officeDocument/2006/relationships/image" Target="../media/image600.png"/><Relationship Id="rId5" Type="http://schemas.openxmlformats.org/officeDocument/2006/relationships/image" Target="../media/image599.png"/><Relationship Id="rId10" Type="http://schemas.openxmlformats.org/officeDocument/2006/relationships/image" Target="../media/image604.png"/><Relationship Id="rId4" Type="http://schemas.openxmlformats.org/officeDocument/2006/relationships/image" Target="../media/image598.png"/><Relationship Id="rId9" Type="http://schemas.openxmlformats.org/officeDocument/2006/relationships/image" Target="../media/image603.png"/></Relationships>
</file>

<file path=ppt/slides/_rels/slide91.xml.rels><?xml version="1.0" encoding="UTF-8" standalone="yes"?>
<Relationships xmlns="http://schemas.openxmlformats.org/package/2006/relationships"><Relationship Id="rId8" Type="http://schemas.openxmlformats.org/officeDocument/2006/relationships/image" Target="../media/image611.svg"/><Relationship Id="rId3" Type="http://schemas.openxmlformats.org/officeDocument/2006/relationships/image" Target="../media/image606.png"/><Relationship Id="rId7" Type="http://schemas.openxmlformats.org/officeDocument/2006/relationships/image" Target="../media/image610.png"/><Relationship Id="rId2" Type="http://schemas.openxmlformats.org/officeDocument/2006/relationships/image" Target="../media/image605.png"/><Relationship Id="rId1" Type="http://schemas.openxmlformats.org/officeDocument/2006/relationships/slideLayout" Target="../slideLayouts/slideLayout18.xml"/><Relationship Id="rId6" Type="http://schemas.openxmlformats.org/officeDocument/2006/relationships/image" Target="../media/image609.png"/><Relationship Id="rId5" Type="http://schemas.openxmlformats.org/officeDocument/2006/relationships/image" Target="../media/image608.png"/><Relationship Id="rId4" Type="http://schemas.openxmlformats.org/officeDocument/2006/relationships/image" Target="../media/image607.png"/></Relationships>
</file>

<file path=ppt/slides/_rels/slide92.xml.rels><?xml version="1.0" encoding="UTF-8" standalone="yes"?>
<Relationships xmlns="http://schemas.openxmlformats.org/package/2006/relationships"><Relationship Id="rId13" Type="http://schemas.openxmlformats.org/officeDocument/2006/relationships/image" Target="../media/image623.svg"/><Relationship Id="rId18" Type="http://schemas.openxmlformats.org/officeDocument/2006/relationships/image" Target="../media/image628.png"/><Relationship Id="rId26" Type="http://schemas.openxmlformats.org/officeDocument/2006/relationships/image" Target="../media/image636.png"/><Relationship Id="rId3" Type="http://schemas.openxmlformats.org/officeDocument/2006/relationships/image" Target="../media/image613.png"/><Relationship Id="rId21" Type="http://schemas.openxmlformats.org/officeDocument/2006/relationships/image" Target="../media/image631.svg"/><Relationship Id="rId34" Type="http://schemas.openxmlformats.org/officeDocument/2006/relationships/image" Target="../media/image644.png"/><Relationship Id="rId7" Type="http://schemas.openxmlformats.org/officeDocument/2006/relationships/image" Target="../media/image617.svg"/><Relationship Id="rId12" Type="http://schemas.openxmlformats.org/officeDocument/2006/relationships/image" Target="../media/image622.png"/><Relationship Id="rId17" Type="http://schemas.openxmlformats.org/officeDocument/2006/relationships/image" Target="../media/image627.svg"/><Relationship Id="rId25" Type="http://schemas.openxmlformats.org/officeDocument/2006/relationships/image" Target="../media/image635.svg"/><Relationship Id="rId33" Type="http://schemas.openxmlformats.org/officeDocument/2006/relationships/image" Target="../media/image643.svg"/><Relationship Id="rId2" Type="http://schemas.openxmlformats.org/officeDocument/2006/relationships/image" Target="../media/image612.png"/><Relationship Id="rId16" Type="http://schemas.openxmlformats.org/officeDocument/2006/relationships/image" Target="../media/image626.png"/><Relationship Id="rId20" Type="http://schemas.openxmlformats.org/officeDocument/2006/relationships/image" Target="../media/image630.png"/><Relationship Id="rId29" Type="http://schemas.openxmlformats.org/officeDocument/2006/relationships/image" Target="../media/image639.svg"/><Relationship Id="rId1" Type="http://schemas.openxmlformats.org/officeDocument/2006/relationships/slideLayout" Target="../slideLayouts/slideLayout18.xml"/><Relationship Id="rId6" Type="http://schemas.openxmlformats.org/officeDocument/2006/relationships/image" Target="../media/image616.png"/><Relationship Id="rId11" Type="http://schemas.openxmlformats.org/officeDocument/2006/relationships/image" Target="../media/image621.svg"/><Relationship Id="rId24" Type="http://schemas.openxmlformats.org/officeDocument/2006/relationships/image" Target="../media/image634.png"/><Relationship Id="rId32" Type="http://schemas.openxmlformats.org/officeDocument/2006/relationships/image" Target="../media/image642.png"/><Relationship Id="rId5" Type="http://schemas.openxmlformats.org/officeDocument/2006/relationships/image" Target="../media/image615.png"/><Relationship Id="rId15" Type="http://schemas.openxmlformats.org/officeDocument/2006/relationships/image" Target="../media/image625.svg"/><Relationship Id="rId23" Type="http://schemas.openxmlformats.org/officeDocument/2006/relationships/image" Target="../media/image633.svg"/><Relationship Id="rId28" Type="http://schemas.openxmlformats.org/officeDocument/2006/relationships/image" Target="../media/image638.png"/><Relationship Id="rId10" Type="http://schemas.openxmlformats.org/officeDocument/2006/relationships/image" Target="../media/image620.png"/><Relationship Id="rId19" Type="http://schemas.openxmlformats.org/officeDocument/2006/relationships/image" Target="../media/image629.svg"/><Relationship Id="rId31" Type="http://schemas.openxmlformats.org/officeDocument/2006/relationships/image" Target="../media/image641.svg"/><Relationship Id="rId4" Type="http://schemas.openxmlformats.org/officeDocument/2006/relationships/image" Target="../media/image614.png"/><Relationship Id="rId9" Type="http://schemas.openxmlformats.org/officeDocument/2006/relationships/image" Target="../media/image619.svg"/><Relationship Id="rId14" Type="http://schemas.openxmlformats.org/officeDocument/2006/relationships/image" Target="../media/image624.png"/><Relationship Id="rId22" Type="http://schemas.openxmlformats.org/officeDocument/2006/relationships/image" Target="../media/image632.png"/><Relationship Id="rId27" Type="http://schemas.openxmlformats.org/officeDocument/2006/relationships/image" Target="../media/image637.svg"/><Relationship Id="rId30" Type="http://schemas.openxmlformats.org/officeDocument/2006/relationships/image" Target="../media/image640.png"/><Relationship Id="rId35" Type="http://schemas.openxmlformats.org/officeDocument/2006/relationships/image" Target="../media/image645.svg"/><Relationship Id="rId8" Type="http://schemas.openxmlformats.org/officeDocument/2006/relationships/image" Target="../media/image618.png"/></Relationships>
</file>

<file path=ppt/slides/_rels/slide93.xml.rels><?xml version="1.0" encoding="UTF-8" standalone="yes"?>
<Relationships xmlns="http://schemas.openxmlformats.org/package/2006/relationships"><Relationship Id="rId8" Type="http://schemas.openxmlformats.org/officeDocument/2006/relationships/image" Target="../media/image652.png"/><Relationship Id="rId3" Type="http://schemas.openxmlformats.org/officeDocument/2006/relationships/image" Target="../media/image647.svg"/><Relationship Id="rId7" Type="http://schemas.openxmlformats.org/officeDocument/2006/relationships/image" Target="../media/image651.svg"/><Relationship Id="rId2" Type="http://schemas.openxmlformats.org/officeDocument/2006/relationships/image" Target="../media/image646.png"/><Relationship Id="rId1" Type="http://schemas.openxmlformats.org/officeDocument/2006/relationships/slideLayout" Target="../slideLayouts/slideLayout18.xml"/><Relationship Id="rId6" Type="http://schemas.openxmlformats.org/officeDocument/2006/relationships/image" Target="../media/image650.png"/><Relationship Id="rId5" Type="http://schemas.openxmlformats.org/officeDocument/2006/relationships/image" Target="../media/image649.svg"/><Relationship Id="rId4" Type="http://schemas.openxmlformats.org/officeDocument/2006/relationships/image" Target="../media/image648.png"/><Relationship Id="rId9" Type="http://schemas.openxmlformats.org/officeDocument/2006/relationships/image" Target="../media/image653.svg"/></Relationships>
</file>

<file path=ppt/slides/_rels/slide94.xml.rels><?xml version="1.0" encoding="UTF-8" standalone="yes"?>
<Relationships xmlns="http://schemas.openxmlformats.org/package/2006/relationships"><Relationship Id="rId3" Type="http://schemas.openxmlformats.org/officeDocument/2006/relationships/image" Target="../media/image655.svg"/><Relationship Id="rId2" Type="http://schemas.openxmlformats.org/officeDocument/2006/relationships/image" Target="../media/image654.png"/><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8" Type="http://schemas.openxmlformats.org/officeDocument/2006/relationships/image" Target="../media/image662.png"/><Relationship Id="rId13" Type="http://schemas.openxmlformats.org/officeDocument/2006/relationships/image" Target="../media/image667.png"/><Relationship Id="rId18" Type="http://schemas.openxmlformats.org/officeDocument/2006/relationships/image" Target="../media/image672.png"/><Relationship Id="rId26" Type="http://schemas.openxmlformats.org/officeDocument/2006/relationships/image" Target="../media/image680.png"/><Relationship Id="rId3" Type="http://schemas.openxmlformats.org/officeDocument/2006/relationships/image" Target="../media/image657.png"/><Relationship Id="rId21" Type="http://schemas.openxmlformats.org/officeDocument/2006/relationships/image" Target="../media/image675.png"/><Relationship Id="rId7" Type="http://schemas.openxmlformats.org/officeDocument/2006/relationships/image" Target="../media/image661.png"/><Relationship Id="rId12" Type="http://schemas.openxmlformats.org/officeDocument/2006/relationships/image" Target="../media/image666.png"/><Relationship Id="rId17" Type="http://schemas.openxmlformats.org/officeDocument/2006/relationships/image" Target="../media/image671.png"/><Relationship Id="rId25" Type="http://schemas.openxmlformats.org/officeDocument/2006/relationships/image" Target="../media/image679.png"/><Relationship Id="rId2" Type="http://schemas.openxmlformats.org/officeDocument/2006/relationships/image" Target="../media/image656.png"/><Relationship Id="rId16" Type="http://schemas.openxmlformats.org/officeDocument/2006/relationships/image" Target="../media/image670.png"/><Relationship Id="rId20" Type="http://schemas.openxmlformats.org/officeDocument/2006/relationships/image" Target="../media/image674.png"/><Relationship Id="rId29" Type="http://schemas.openxmlformats.org/officeDocument/2006/relationships/image" Target="../media/image683.png"/><Relationship Id="rId1" Type="http://schemas.openxmlformats.org/officeDocument/2006/relationships/slideLayout" Target="../slideLayouts/slideLayout19.xml"/><Relationship Id="rId6" Type="http://schemas.openxmlformats.org/officeDocument/2006/relationships/image" Target="../media/image660.png"/><Relationship Id="rId11" Type="http://schemas.openxmlformats.org/officeDocument/2006/relationships/image" Target="../media/image665.png"/><Relationship Id="rId24" Type="http://schemas.openxmlformats.org/officeDocument/2006/relationships/image" Target="../media/image678.png"/><Relationship Id="rId5" Type="http://schemas.openxmlformats.org/officeDocument/2006/relationships/image" Target="../media/image659.png"/><Relationship Id="rId15" Type="http://schemas.openxmlformats.org/officeDocument/2006/relationships/image" Target="../media/image669.png"/><Relationship Id="rId23" Type="http://schemas.openxmlformats.org/officeDocument/2006/relationships/image" Target="../media/image677.png"/><Relationship Id="rId28" Type="http://schemas.openxmlformats.org/officeDocument/2006/relationships/image" Target="../media/image682.svg"/><Relationship Id="rId10" Type="http://schemas.openxmlformats.org/officeDocument/2006/relationships/image" Target="../media/image664.png"/><Relationship Id="rId19" Type="http://schemas.openxmlformats.org/officeDocument/2006/relationships/image" Target="../media/image673.png"/><Relationship Id="rId4" Type="http://schemas.openxmlformats.org/officeDocument/2006/relationships/image" Target="../media/image658.png"/><Relationship Id="rId9" Type="http://schemas.openxmlformats.org/officeDocument/2006/relationships/image" Target="../media/image663.png"/><Relationship Id="rId14" Type="http://schemas.openxmlformats.org/officeDocument/2006/relationships/image" Target="../media/image668.png"/><Relationship Id="rId22" Type="http://schemas.openxmlformats.org/officeDocument/2006/relationships/image" Target="../media/image676.png"/><Relationship Id="rId27" Type="http://schemas.openxmlformats.org/officeDocument/2006/relationships/image" Target="../media/image681.png"/><Relationship Id="rId30" Type="http://schemas.openxmlformats.org/officeDocument/2006/relationships/image" Target="../media/image684.svg"/></Relationships>
</file>

<file path=ppt/slides/_rels/slide96.xml.rels><?xml version="1.0" encoding="UTF-8" standalone="yes"?>
<Relationships xmlns="http://schemas.openxmlformats.org/package/2006/relationships"><Relationship Id="rId13" Type="http://schemas.openxmlformats.org/officeDocument/2006/relationships/image" Target="../media/image696.png"/><Relationship Id="rId18" Type="http://schemas.openxmlformats.org/officeDocument/2006/relationships/image" Target="../media/image701.png"/><Relationship Id="rId26" Type="http://schemas.openxmlformats.org/officeDocument/2006/relationships/image" Target="../media/image709.png"/><Relationship Id="rId21" Type="http://schemas.openxmlformats.org/officeDocument/2006/relationships/image" Target="../media/image704.svg"/><Relationship Id="rId34" Type="http://schemas.openxmlformats.org/officeDocument/2006/relationships/image" Target="../media/image717.png"/><Relationship Id="rId7" Type="http://schemas.openxmlformats.org/officeDocument/2006/relationships/image" Target="../media/image690.png"/><Relationship Id="rId12" Type="http://schemas.openxmlformats.org/officeDocument/2006/relationships/image" Target="../media/image695.png"/><Relationship Id="rId17" Type="http://schemas.openxmlformats.org/officeDocument/2006/relationships/image" Target="../media/image700.png"/><Relationship Id="rId25" Type="http://schemas.openxmlformats.org/officeDocument/2006/relationships/image" Target="../media/image708.svg"/><Relationship Id="rId33" Type="http://schemas.openxmlformats.org/officeDocument/2006/relationships/image" Target="../media/image716.svg"/><Relationship Id="rId2" Type="http://schemas.openxmlformats.org/officeDocument/2006/relationships/image" Target="../media/image685.png"/><Relationship Id="rId16" Type="http://schemas.openxmlformats.org/officeDocument/2006/relationships/image" Target="../media/image699.png"/><Relationship Id="rId20" Type="http://schemas.openxmlformats.org/officeDocument/2006/relationships/image" Target="../media/image703.png"/><Relationship Id="rId29" Type="http://schemas.openxmlformats.org/officeDocument/2006/relationships/image" Target="../media/image712.svg"/><Relationship Id="rId1" Type="http://schemas.openxmlformats.org/officeDocument/2006/relationships/slideLayout" Target="../slideLayouts/slideLayout20.xml"/><Relationship Id="rId6" Type="http://schemas.openxmlformats.org/officeDocument/2006/relationships/image" Target="../media/image689.png"/><Relationship Id="rId11" Type="http://schemas.openxmlformats.org/officeDocument/2006/relationships/image" Target="../media/image694.png"/><Relationship Id="rId24" Type="http://schemas.openxmlformats.org/officeDocument/2006/relationships/image" Target="../media/image707.png"/><Relationship Id="rId32" Type="http://schemas.openxmlformats.org/officeDocument/2006/relationships/image" Target="../media/image715.png"/><Relationship Id="rId37" Type="http://schemas.openxmlformats.org/officeDocument/2006/relationships/image" Target="../media/image720.svg"/><Relationship Id="rId5" Type="http://schemas.openxmlformats.org/officeDocument/2006/relationships/image" Target="../media/image688.png"/><Relationship Id="rId15" Type="http://schemas.openxmlformats.org/officeDocument/2006/relationships/image" Target="../media/image698.png"/><Relationship Id="rId23" Type="http://schemas.openxmlformats.org/officeDocument/2006/relationships/image" Target="../media/image706.svg"/><Relationship Id="rId28" Type="http://schemas.openxmlformats.org/officeDocument/2006/relationships/image" Target="../media/image711.png"/><Relationship Id="rId36" Type="http://schemas.openxmlformats.org/officeDocument/2006/relationships/image" Target="../media/image719.png"/><Relationship Id="rId10" Type="http://schemas.openxmlformats.org/officeDocument/2006/relationships/image" Target="../media/image693.png"/><Relationship Id="rId19" Type="http://schemas.openxmlformats.org/officeDocument/2006/relationships/image" Target="../media/image702.svg"/><Relationship Id="rId31" Type="http://schemas.openxmlformats.org/officeDocument/2006/relationships/image" Target="../media/image714.svg"/><Relationship Id="rId4" Type="http://schemas.openxmlformats.org/officeDocument/2006/relationships/image" Target="../media/image687.png"/><Relationship Id="rId9" Type="http://schemas.openxmlformats.org/officeDocument/2006/relationships/image" Target="../media/image692.png"/><Relationship Id="rId14" Type="http://schemas.openxmlformats.org/officeDocument/2006/relationships/image" Target="../media/image697.png"/><Relationship Id="rId22" Type="http://schemas.openxmlformats.org/officeDocument/2006/relationships/image" Target="../media/image705.png"/><Relationship Id="rId27" Type="http://schemas.openxmlformats.org/officeDocument/2006/relationships/image" Target="../media/image710.svg"/><Relationship Id="rId30" Type="http://schemas.openxmlformats.org/officeDocument/2006/relationships/image" Target="../media/image713.png"/><Relationship Id="rId35" Type="http://schemas.openxmlformats.org/officeDocument/2006/relationships/image" Target="../media/image718.svg"/><Relationship Id="rId8" Type="http://schemas.openxmlformats.org/officeDocument/2006/relationships/image" Target="../media/image691.png"/><Relationship Id="rId3" Type="http://schemas.openxmlformats.org/officeDocument/2006/relationships/image" Target="../media/image686.png"/></Relationships>
</file>

<file path=ppt/slides/_rels/slide97.xml.rels><?xml version="1.0" encoding="UTF-8" standalone="yes"?>
<Relationships xmlns="http://schemas.openxmlformats.org/package/2006/relationships"><Relationship Id="rId3" Type="http://schemas.openxmlformats.org/officeDocument/2006/relationships/image" Target="../media/image722.svg"/><Relationship Id="rId2" Type="http://schemas.openxmlformats.org/officeDocument/2006/relationships/image" Target="../media/image721.png"/><Relationship Id="rId1" Type="http://schemas.openxmlformats.org/officeDocument/2006/relationships/slideLayout" Target="../slideLayouts/slideLayout32.xml"/></Relationships>
</file>

<file path=ppt/slides/_rels/slide98.xml.rels><?xml version="1.0" encoding="UTF-8" standalone="yes"?>
<Relationships xmlns="http://schemas.openxmlformats.org/package/2006/relationships"><Relationship Id="rId3" Type="http://schemas.openxmlformats.org/officeDocument/2006/relationships/image" Target="../media/image724.png"/><Relationship Id="rId2" Type="http://schemas.openxmlformats.org/officeDocument/2006/relationships/image" Target="../media/image723.png"/><Relationship Id="rId1" Type="http://schemas.openxmlformats.org/officeDocument/2006/relationships/slideLayout" Target="../slideLayouts/slideLayout33.xml"/><Relationship Id="rId5" Type="http://schemas.openxmlformats.org/officeDocument/2006/relationships/image" Target="../media/image726.png"/><Relationship Id="rId4" Type="http://schemas.openxmlformats.org/officeDocument/2006/relationships/image" Target="../media/image725.png"/></Relationships>
</file>

<file path=ppt/slides/_rels/slide99.xml.rels><?xml version="1.0" encoding="UTF-8" standalone="yes"?>
<Relationships xmlns="http://schemas.openxmlformats.org/package/2006/relationships"><Relationship Id="rId8" Type="http://schemas.openxmlformats.org/officeDocument/2006/relationships/image" Target="../media/image733.png"/><Relationship Id="rId3" Type="http://schemas.openxmlformats.org/officeDocument/2006/relationships/image" Target="../media/image728.png"/><Relationship Id="rId7" Type="http://schemas.openxmlformats.org/officeDocument/2006/relationships/image" Target="../media/image732.png"/><Relationship Id="rId12" Type="http://schemas.openxmlformats.org/officeDocument/2006/relationships/image" Target="../media/image737.svg"/><Relationship Id="rId2" Type="http://schemas.openxmlformats.org/officeDocument/2006/relationships/image" Target="../media/image727.png"/><Relationship Id="rId1" Type="http://schemas.openxmlformats.org/officeDocument/2006/relationships/slideLayout" Target="../slideLayouts/slideLayout33.xml"/><Relationship Id="rId6" Type="http://schemas.openxmlformats.org/officeDocument/2006/relationships/image" Target="../media/image731.png"/><Relationship Id="rId11" Type="http://schemas.openxmlformats.org/officeDocument/2006/relationships/image" Target="../media/image736.png"/><Relationship Id="rId5" Type="http://schemas.openxmlformats.org/officeDocument/2006/relationships/image" Target="../media/image730.png"/><Relationship Id="rId10" Type="http://schemas.openxmlformats.org/officeDocument/2006/relationships/image" Target="../media/image735.png"/><Relationship Id="rId4" Type="http://schemas.openxmlformats.org/officeDocument/2006/relationships/image" Target="../media/image729.png"/><Relationship Id="rId9" Type="http://schemas.openxmlformats.org/officeDocument/2006/relationships/image" Target="../media/image734.png"/></Relationships>
</file>

<file path=ppt/slides/_rels/slide100.xml.rels><?xml version="1.0" encoding="UTF-8" standalone="yes"?>
<Relationships xmlns="http://schemas.openxmlformats.org/package/2006/relationships"><Relationship Id="rId3" Type="http://schemas.openxmlformats.org/officeDocument/2006/relationships/image" Target="../media/image739.png"/><Relationship Id="rId2" Type="http://schemas.openxmlformats.org/officeDocument/2006/relationships/image" Target="../media/image738.png"/><Relationship Id="rId1" Type="http://schemas.openxmlformats.org/officeDocument/2006/relationships/slideLayout" Target="../slideLayouts/slideLayout33.xml"/><Relationship Id="rId5" Type="http://schemas.openxmlformats.org/officeDocument/2006/relationships/image" Target="../media/image741.png"/><Relationship Id="rId4" Type="http://schemas.openxmlformats.org/officeDocument/2006/relationships/image" Target="../media/image740.png"/></Relationships>
</file>

<file path=ppt/slides/_rels/slide101.xml.rels><?xml version="1.0" encoding="UTF-8" standalone="yes"?>
<Relationships xmlns="http://schemas.openxmlformats.org/package/2006/relationships"><Relationship Id="rId3" Type="http://schemas.openxmlformats.org/officeDocument/2006/relationships/image" Target="../media/image743.png"/><Relationship Id="rId2" Type="http://schemas.openxmlformats.org/officeDocument/2006/relationships/image" Target="../media/image742.png"/><Relationship Id="rId1" Type="http://schemas.openxmlformats.org/officeDocument/2006/relationships/slideLayout" Target="../slideLayouts/slideLayout33.xml"/><Relationship Id="rId5" Type="http://schemas.openxmlformats.org/officeDocument/2006/relationships/image" Target="../media/image745.png"/><Relationship Id="rId4" Type="http://schemas.openxmlformats.org/officeDocument/2006/relationships/image" Target="../media/image744.png"/></Relationships>
</file>

<file path=ppt/slides/_rels/slide102.xml.rels><?xml version="1.0" encoding="UTF-8" standalone="yes"?>
<Relationships xmlns="http://schemas.openxmlformats.org/package/2006/relationships"><Relationship Id="rId3" Type="http://schemas.openxmlformats.org/officeDocument/2006/relationships/image" Target="../media/image747.png"/><Relationship Id="rId2" Type="http://schemas.openxmlformats.org/officeDocument/2006/relationships/image" Target="../media/image746.png"/><Relationship Id="rId1" Type="http://schemas.openxmlformats.org/officeDocument/2006/relationships/slideLayout" Target="../slideLayouts/slideLayout33.xml"/><Relationship Id="rId4" Type="http://schemas.openxmlformats.org/officeDocument/2006/relationships/image" Target="../media/image748.png"/></Relationships>
</file>

<file path=ppt/slides/_rels/slide103.xml.rels><?xml version="1.0" encoding="UTF-8" standalone="yes"?>
<Relationships xmlns="http://schemas.openxmlformats.org/package/2006/relationships"><Relationship Id="rId3" Type="http://schemas.openxmlformats.org/officeDocument/2006/relationships/image" Target="../media/image750.png"/><Relationship Id="rId2" Type="http://schemas.openxmlformats.org/officeDocument/2006/relationships/image" Target="../media/image749.png"/><Relationship Id="rId1" Type="http://schemas.openxmlformats.org/officeDocument/2006/relationships/slideLayout" Target="../slideLayouts/slideLayout33.xml"/><Relationship Id="rId5" Type="http://schemas.openxmlformats.org/officeDocument/2006/relationships/image" Target="../media/image752.png"/><Relationship Id="rId4" Type="http://schemas.openxmlformats.org/officeDocument/2006/relationships/image" Target="../media/image751.png"/></Relationships>
</file>

<file path=ppt/slides/_rels/slide104.xml.rels><?xml version="1.0" encoding="UTF-8" standalone="yes"?>
<Relationships xmlns="http://schemas.openxmlformats.org/package/2006/relationships"><Relationship Id="rId8" Type="http://schemas.openxmlformats.org/officeDocument/2006/relationships/image" Target="../media/image759.png"/><Relationship Id="rId3" Type="http://schemas.openxmlformats.org/officeDocument/2006/relationships/image" Target="../media/image754.svg"/><Relationship Id="rId7" Type="http://schemas.openxmlformats.org/officeDocument/2006/relationships/image" Target="../media/image758.svg"/><Relationship Id="rId2" Type="http://schemas.openxmlformats.org/officeDocument/2006/relationships/image" Target="../media/image753.png"/><Relationship Id="rId1" Type="http://schemas.openxmlformats.org/officeDocument/2006/relationships/slideLayout" Target="../slideLayouts/slideLayout33.xml"/><Relationship Id="rId6" Type="http://schemas.openxmlformats.org/officeDocument/2006/relationships/image" Target="../media/image757.png"/><Relationship Id="rId5" Type="http://schemas.openxmlformats.org/officeDocument/2006/relationships/image" Target="../media/image756.svg"/><Relationship Id="rId4" Type="http://schemas.openxmlformats.org/officeDocument/2006/relationships/image" Target="../media/image755.png"/><Relationship Id="rId9" Type="http://schemas.openxmlformats.org/officeDocument/2006/relationships/image" Target="../media/image760.svg"/></Relationships>
</file>

<file path=ppt/slides/_rels/slide105.xml.rels><?xml version="1.0" encoding="UTF-8" standalone="yes"?>
<Relationships xmlns="http://schemas.openxmlformats.org/package/2006/relationships"><Relationship Id="rId8" Type="http://schemas.openxmlformats.org/officeDocument/2006/relationships/image" Target="../media/image767.png"/><Relationship Id="rId3" Type="http://schemas.openxmlformats.org/officeDocument/2006/relationships/image" Target="../media/image762.svg"/><Relationship Id="rId7" Type="http://schemas.openxmlformats.org/officeDocument/2006/relationships/image" Target="../media/image766.svg"/><Relationship Id="rId2" Type="http://schemas.openxmlformats.org/officeDocument/2006/relationships/image" Target="../media/image761.png"/><Relationship Id="rId1" Type="http://schemas.openxmlformats.org/officeDocument/2006/relationships/slideLayout" Target="../slideLayouts/slideLayout33.xml"/><Relationship Id="rId6" Type="http://schemas.openxmlformats.org/officeDocument/2006/relationships/image" Target="../media/image765.png"/><Relationship Id="rId11" Type="http://schemas.openxmlformats.org/officeDocument/2006/relationships/image" Target="../media/image770.svg"/><Relationship Id="rId5" Type="http://schemas.openxmlformats.org/officeDocument/2006/relationships/image" Target="../media/image764.svg"/><Relationship Id="rId10" Type="http://schemas.openxmlformats.org/officeDocument/2006/relationships/image" Target="../media/image769.png"/><Relationship Id="rId4" Type="http://schemas.openxmlformats.org/officeDocument/2006/relationships/image" Target="../media/image763.png"/><Relationship Id="rId9" Type="http://schemas.openxmlformats.org/officeDocument/2006/relationships/image" Target="../media/image768.svg"/></Relationships>
</file>

<file path=ppt/slides/_rels/slide106.xml.rels><?xml version="1.0" encoding="UTF-8" standalone="yes"?>
<Relationships xmlns="http://schemas.openxmlformats.org/package/2006/relationships"><Relationship Id="rId3" Type="http://schemas.openxmlformats.org/officeDocument/2006/relationships/image" Target="../media/image772.svg"/><Relationship Id="rId7" Type="http://schemas.openxmlformats.org/officeDocument/2006/relationships/image" Target="../media/image776.svg"/><Relationship Id="rId2" Type="http://schemas.openxmlformats.org/officeDocument/2006/relationships/image" Target="../media/image771.png"/><Relationship Id="rId1" Type="http://schemas.openxmlformats.org/officeDocument/2006/relationships/slideLayout" Target="../slideLayouts/slideLayout33.xml"/><Relationship Id="rId6" Type="http://schemas.openxmlformats.org/officeDocument/2006/relationships/image" Target="../media/image775.png"/><Relationship Id="rId5" Type="http://schemas.openxmlformats.org/officeDocument/2006/relationships/image" Target="../media/image774.svg"/><Relationship Id="rId4" Type="http://schemas.openxmlformats.org/officeDocument/2006/relationships/image" Target="../media/image773.png"/></Relationships>
</file>

<file path=ppt/slides/_rels/slide107.xml.rels><?xml version="1.0" encoding="UTF-8" standalone="yes"?>
<Relationships xmlns="http://schemas.openxmlformats.org/package/2006/relationships"><Relationship Id="rId3" Type="http://schemas.openxmlformats.org/officeDocument/2006/relationships/image" Target="../media/image778.svg"/><Relationship Id="rId2" Type="http://schemas.openxmlformats.org/officeDocument/2006/relationships/image" Target="../media/image777.png"/><Relationship Id="rId1" Type="http://schemas.openxmlformats.org/officeDocument/2006/relationships/slideLayout" Target="../slideLayouts/slideLayout14.xml"/></Relationships>
</file>

<file path=ppt/slides/_rels/slide108.xml.rels><?xml version="1.0" encoding="UTF-8" standalone="yes"?>
<Relationships xmlns="http://schemas.openxmlformats.org/package/2006/relationships"><Relationship Id="rId8" Type="http://schemas.openxmlformats.org/officeDocument/2006/relationships/image" Target="../media/image785.png"/><Relationship Id="rId13" Type="http://schemas.openxmlformats.org/officeDocument/2006/relationships/image" Target="../media/image790.png"/><Relationship Id="rId18" Type="http://schemas.openxmlformats.org/officeDocument/2006/relationships/image" Target="../media/image795.svg"/><Relationship Id="rId3" Type="http://schemas.openxmlformats.org/officeDocument/2006/relationships/image" Target="../media/image780.png"/><Relationship Id="rId7" Type="http://schemas.openxmlformats.org/officeDocument/2006/relationships/image" Target="../media/image784.png"/><Relationship Id="rId12" Type="http://schemas.openxmlformats.org/officeDocument/2006/relationships/image" Target="../media/image789.png"/><Relationship Id="rId17" Type="http://schemas.openxmlformats.org/officeDocument/2006/relationships/image" Target="../media/image794.png"/><Relationship Id="rId2" Type="http://schemas.openxmlformats.org/officeDocument/2006/relationships/image" Target="../media/image779.png"/><Relationship Id="rId16" Type="http://schemas.openxmlformats.org/officeDocument/2006/relationships/image" Target="../media/image793.svg"/><Relationship Id="rId20" Type="http://schemas.openxmlformats.org/officeDocument/2006/relationships/image" Target="../media/image797.svg"/><Relationship Id="rId1" Type="http://schemas.openxmlformats.org/officeDocument/2006/relationships/slideLayout" Target="../slideLayouts/slideLayout15.xml"/><Relationship Id="rId6" Type="http://schemas.openxmlformats.org/officeDocument/2006/relationships/image" Target="../media/image783.png"/><Relationship Id="rId11" Type="http://schemas.openxmlformats.org/officeDocument/2006/relationships/image" Target="../media/image788.png"/><Relationship Id="rId5" Type="http://schemas.openxmlformats.org/officeDocument/2006/relationships/image" Target="../media/image782.png"/><Relationship Id="rId15" Type="http://schemas.openxmlformats.org/officeDocument/2006/relationships/image" Target="../media/image792.png"/><Relationship Id="rId10" Type="http://schemas.openxmlformats.org/officeDocument/2006/relationships/image" Target="../media/image787.png"/><Relationship Id="rId19" Type="http://schemas.openxmlformats.org/officeDocument/2006/relationships/image" Target="../media/image796.png"/><Relationship Id="rId4" Type="http://schemas.openxmlformats.org/officeDocument/2006/relationships/image" Target="../media/image781.png"/><Relationship Id="rId9" Type="http://schemas.openxmlformats.org/officeDocument/2006/relationships/image" Target="../media/image786.svg"/><Relationship Id="rId14" Type="http://schemas.openxmlformats.org/officeDocument/2006/relationships/image" Target="../media/image791.png"/></Relationships>
</file>

<file path=ppt/slides/_rels/slide109.xml.rels><?xml version="1.0" encoding="UTF-8" standalone="yes"?>
<Relationships xmlns="http://schemas.openxmlformats.org/package/2006/relationships"><Relationship Id="rId8" Type="http://schemas.openxmlformats.org/officeDocument/2006/relationships/image" Target="../media/image804.png"/><Relationship Id="rId3" Type="http://schemas.openxmlformats.org/officeDocument/2006/relationships/image" Target="../media/image799.png"/><Relationship Id="rId7" Type="http://schemas.openxmlformats.org/officeDocument/2006/relationships/image" Target="../media/image803.svg"/><Relationship Id="rId2" Type="http://schemas.openxmlformats.org/officeDocument/2006/relationships/image" Target="../media/image798.png"/><Relationship Id="rId1" Type="http://schemas.openxmlformats.org/officeDocument/2006/relationships/slideLayout" Target="../slideLayouts/slideLayout15.xml"/><Relationship Id="rId6" Type="http://schemas.openxmlformats.org/officeDocument/2006/relationships/image" Target="../media/image802.png"/><Relationship Id="rId5" Type="http://schemas.openxmlformats.org/officeDocument/2006/relationships/image" Target="../media/image801.svg"/><Relationship Id="rId4" Type="http://schemas.openxmlformats.org/officeDocument/2006/relationships/image" Target="../media/image800.png"/><Relationship Id="rId9" Type="http://schemas.openxmlformats.org/officeDocument/2006/relationships/image" Target="../media/image805.png"/></Relationships>
</file>

<file path=ppt/slides/_rels/slide110.xml.rels><?xml version="1.0" encoding="UTF-8" standalone="yes"?>
<Relationships xmlns="http://schemas.openxmlformats.org/package/2006/relationships"><Relationship Id="rId8" Type="http://schemas.openxmlformats.org/officeDocument/2006/relationships/image" Target="../media/image812.png"/><Relationship Id="rId3" Type="http://schemas.openxmlformats.org/officeDocument/2006/relationships/image" Target="../media/image807.png"/><Relationship Id="rId7" Type="http://schemas.openxmlformats.org/officeDocument/2006/relationships/image" Target="../media/image811.png"/><Relationship Id="rId12" Type="http://schemas.openxmlformats.org/officeDocument/2006/relationships/image" Target="../media/image816.png"/><Relationship Id="rId2" Type="http://schemas.openxmlformats.org/officeDocument/2006/relationships/image" Target="../media/image806.png"/><Relationship Id="rId1" Type="http://schemas.openxmlformats.org/officeDocument/2006/relationships/slideLayout" Target="../slideLayouts/slideLayout15.xml"/><Relationship Id="rId6" Type="http://schemas.openxmlformats.org/officeDocument/2006/relationships/image" Target="../media/image810.png"/><Relationship Id="rId11" Type="http://schemas.openxmlformats.org/officeDocument/2006/relationships/image" Target="../media/image815.png"/><Relationship Id="rId5" Type="http://schemas.openxmlformats.org/officeDocument/2006/relationships/image" Target="../media/image809.png"/><Relationship Id="rId10" Type="http://schemas.openxmlformats.org/officeDocument/2006/relationships/image" Target="../media/image814.png"/><Relationship Id="rId4" Type="http://schemas.openxmlformats.org/officeDocument/2006/relationships/image" Target="../media/image808.png"/><Relationship Id="rId9" Type="http://schemas.openxmlformats.org/officeDocument/2006/relationships/image" Target="../media/image813.png"/></Relationships>
</file>

<file path=ppt/slides/_rels/slide111.xml.rels><?xml version="1.0" encoding="UTF-8" standalone="yes"?>
<Relationships xmlns="http://schemas.openxmlformats.org/package/2006/relationships"><Relationship Id="rId8" Type="http://schemas.openxmlformats.org/officeDocument/2006/relationships/image" Target="../media/image823.png"/><Relationship Id="rId13" Type="http://schemas.openxmlformats.org/officeDocument/2006/relationships/image" Target="../media/image828.png"/><Relationship Id="rId18" Type="http://schemas.openxmlformats.org/officeDocument/2006/relationships/image" Target="../media/image833.svg"/><Relationship Id="rId3" Type="http://schemas.openxmlformats.org/officeDocument/2006/relationships/image" Target="../media/image818.png"/><Relationship Id="rId7" Type="http://schemas.openxmlformats.org/officeDocument/2006/relationships/image" Target="../media/image822.png"/><Relationship Id="rId12" Type="http://schemas.openxmlformats.org/officeDocument/2006/relationships/image" Target="../media/image827.png"/><Relationship Id="rId17" Type="http://schemas.openxmlformats.org/officeDocument/2006/relationships/image" Target="../media/image832.png"/><Relationship Id="rId2" Type="http://schemas.openxmlformats.org/officeDocument/2006/relationships/image" Target="../media/image817.png"/><Relationship Id="rId16" Type="http://schemas.openxmlformats.org/officeDocument/2006/relationships/image" Target="../media/image831.svg"/><Relationship Id="rId20" Type="http://schemas.openxmlformats.org/officeDocument/2006/relationships/image" Target="../media/image835.svg"/><Relationship Id="rId1" Type="http://schemas.openxmlformats.org/officeDocument/2006/relationships/slideLayout" Target="../slideLayouts/slideLayout15.xml"/><Relationship Id="rId6" Type="http://schemas.openxmlformats.org/officeDocument/2006/relationships/image" Target="../media/image821.png"/><Relationship Id="rId11" Type="http://schemas.openxmlformats.org/officeDocument/2006/relationships/image" Target="../media/image826.png"/><Relationship Id="rId5" Type="http://schemas.openxmlformats.org/officeDocument/2006/relationships/image" Target="../media/image820.png"/><Relationship Id="rId15" Type="http://schemas.openxmlformats.org/officeDocument/2006/relationships/image" Target="../media/image830.png"/><Relationship Id="rId10" Type="http://schemas.openxmlformats.org/officeDocument/2006/relationships/image" Target="../media/image825.png"/><Relationship Id="rId19" Type="http://schemas.openxmlformats.org/officeDocument/2006/relationships/image" Target="../media/image834.png"/><Relationship Id="rId4" Type="http://schemas.openxmlformats.org/officeDocument/2006/relationships/image" Target="../media/image819.png"/><Relationship Id="rId9" Type="http://schemas.openxmlformats.org/officeDocument/2006/relationships/image" Target="../media/image824.png"/><Relationship Id="rId14" Type="http://schemas.openxmlformats.org/officeDocument/2006/relationships/image" Target="../media/image829.svg"/></Relationships>
</file>

<file path=ppt/slides/_rels/slide112.xml.rels><?xml version="1.0" encoding="UTF-8" standalone="yes"?>
<Relationships xmlns="http://schemas.openxmlformats.org/package/2006/relationships"><Relationship Id="rId8" Type="http://schemas.openxmlformats.org/officeDocument/2006/relationships/image" Target="../media/image842.png"/><Relationship Id="rId3" Type="http://schemas.openxmlformats.org/officeDocument/2006/relationships/image" Target="../media/image837.png"/><Relationship Id="rId7" Type="http://schemas.openxmlformats.org/officeDocument/2006/relationships/image" Target="../media/image841.png"/><Relationship Id="rId2" Type="http://schemas.openxmlformats.org/officeDocument/2006/relationships/image" Target="../media/image836.png"/><Relationship Id="rId1" Type="http://schemas.openxmlformats.org/officeDocument/2006/relationships/slideLayout" Target="../slideLayouts/slideLayout15.xml"/><Relationship Id="rId6" Type="http://schemas.openxmlformats.org/officeDocument/2006/relationships/image" Target="../media/image840.png"/><Relationship Id="rId5" Type="http://schemas.openxmlformats.org/officeDocument/2006/relationships/image" Target="../media/image839.png"/><Relationship Id="rId4" Type="http://schemas.openxmlformats.org/officeDocument/2006/relationships/image" Target="../media/image838.png"/><Relationship Id="rId9" Type="http://schemas.openxmlformats.org/officeDocument/2006/relationships/image" Target="../media/image843.png"/></Relationships>
</file>

<file path=ppt/slides/_rels/slide113.xml.rels><?xml version="1.0" encoding="UTF-8" standalone="yes"?>
<Relationships xmlns="http://schemas.openxmlformats.org/package/2006/relationships"><Relationship Id="rId8" Type="http://schemas.openxmlformats.org/officeDocument/2006/relationships/image" Target="../media/image850.png"/><Relationship Id="rId3" Type="http://schemas.openxmlformats.org/officeDocument/2006/relationships/image" Target="../media/image845.png"/><Relationship Id="rId7" Type="http://schemas.openxmlformats.org/officeDocument/2006/relationships/image" Target="../media/image849.svg"/><Relationship Id="rId2" Type="http://schemas.openxmlformats.org/officeDocument/2006/relationships/image" Target="../media/image844.png"/><Relationship Id="rId1" Type="http://schemas.openxmlformats.org/officeDocument/2006/relationships/slideLayout" Target="../slideLayouts/slideLayout15.xml"/><Relationship Id="rId6" Type="http://schemas.openxmlformats.org/officeDocument/2006/relationships/image" Target="../media/image848.png"/><Relationship Id="rId11" Type="http://schemas.openxmlformats.org/officeDocument/2006/relationships/image" Target="../media/image853.svg"/><Relationship Id="rId5" Type="http://schemas.openxmlformats.org/officeDocument/2006/relationships/image" Target="../media/image847.png"/><Relationship Id="rId10" Type="http://schemas.openxmlformats.org/officeDocument/2006/relationships/image" Target="../media/image852.png"/><Relationship Id="rId4" Type="http://schemas.openxmlformats.org/officeDocument/2006/relationships/image" Target="../media/image846.png"/><Relationship Id="rId9" Type="http://schemas.openxmlformats.org/officeDocument/2006/relationships/image" Target="../media/image851.svg"/></Relationships>
</file>

<file path=ppt/slides/_rels/slide114.xml.rels><?xml version="1.0" encoding="UTF-8" standalone="yes"?>
<Relationships xmlns="http://schemas.openxmlformats.org/package/2006/relationships"><Relationship Id="rId8" Type="http://schemas.openxmlformats.org/officeDocument/2006/relationships/image" Target="../media/image859.svg"/><Relationship Id="rId3" Type="http://schemas.openxmlformats.org/officeDocument/2006/relationships/image" Target="../media/image854.png"/><Relationship Id="rId7" Type="http://schemas.openxmlformats.org/officeDocument/2006/relationships/image" Target="../media/image858.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857.svg"/><Relationship Id="rId5" Type="http://schemas.openxmlformats.org/officeDocument/2006/relationships/image" Target="../media/image856.png"/><Relationship Id="rId10" Type="http://schemas.openxmlformats.org/officeDocument/2006/relationships/image" Target="../media/image861.svg"/><Relationship Id="rId4" Type="http://schemas.openxmlformats.org/officeDocument/2006/relationships/image" Target="../media/image855.svg"/><Relationship Id="rId9" Type="http://schemas.openxmlformats.org/officeDocument/2006/relationships/image" Target="../media/image860.png"/></Relationships>
</file>

<file path=ppt/slides/_rels/slide115.xml.rels><?xml version="1.0" encoding="UTF-8" standalone="yes"?>
<Relationships xmlns="http://schemas.openxmlformats.org/package/2006/relationships"><Relationship Id="rId8" Type="http://schemas.openxmlformats.org/officeDocument/2006/relationships/image" Target="../media/image867.svg"/><Relationship Id="rId3" Type="http://schemas.openxmlformats.org/officeDocument/2006/relationships/image" Target="../media/image862.png"/><Relationship Id="rId7" Type="http://schemas.openxmlformats.org/officeDocument/2006/relationships/image" Target="../media/image866.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865.svg"/><Relationship Id="rId5" Type="http://schemas.openxmlformats.org/officeDocument/2006/relationships/image" Target="../media/image864.png"/><Relationship Id="rId4" Type="http://schemas.openxmlformats.org/officeDocument/2006/relationships/image" Target="../media/image863.png"/></Relationships>
</file>

<file path=ppt/slides/_rels/slide116.xml.rels><?xml version="1.0" encoding="UTF-8" standalone="yes"?>
<Relationships xmlns="http://schemas.openxmlformats.org/package/2006/relationships"><Relationship Id="rId3" Type="http://schemas.openxmlformats.org/officeDocument/2006/relationships/image" Target="../media/image869.svg"/><Relationship Id="rId2" Type="http://schemas.openxmlformats.org/officeDocument/2006/relationships/image" Target="../media/image868.png"/><Relationship Id="rId1" Type="http://schemas.openxmlformats.org/officeDocument/2006/relationships/slideLayout" Target="../slideLayouts/slideLayout21.xml"/></Relationships>
</file>

<file path=ppt/slides/_rels/slide117.xml.rels><?xml version="1.0" encoding="UTF-8" standalone="yes"?>
<Relationships xmlns="http://schemas.openxmlformats.org/package/2006/relationships"><Relationship Id="rId3" Type="http://schemas.openxmlformats.org/officeDocument/2006/relationships/image" Target="../media/image871.png"/><Relationship Id="rId7" Type="http://schemas.openxmlformats.org/officeDocument/2006/relationships/image" Target="../media/image875.svg"/><Relationship Id="rId2" Type="http://schemas.openxmlformats.org/officeDocument/2006/relationships/image" Target="../media/image870.png"/><Relationship Id="rId1" Type="http://schemas.openxmlformats.org/officeDocument/2006/relationships/slideLayout" Target="../slideLayouts/slideLayout22.xml"/><Relationship Id="rId6" Type="http://schemas.openxmlformats.org/officeDocument/2006/relationships/image" Target="../media/image874.png"/><Relationship Id="rId5" Type="http://schemas.openxmlformats.org/officeDocument/2006/relationships/image" Target="../media/image873.png"/><Relationship Id="rId4" Type="http://schemas.openxmlformats.org/officeDocument/2006/relationships/image" Target="../media/image872.png"/></Relationships>
</file>

<file path=ppt/slides/_rels/slide118.xml.rels><?xml version="1.0" encoding="UTF-8" standalone="yes"?>
<Relationships xmlns="http://schemas.openxmlformats.org/package/2006/relationships"><Relationship Id="rId3" Type="http://schemas.openxmlformats.org/officeDocument/2006/relationships/image" Target="../media/image877.png"/><Relationship Id="rId2" Type="http://schemas.openxmlformats.org/officeDocument/2006/relationships/image" Target="../media/image876.png"/><Relationship Id="rId1" Type="http://schemas.openxmlformats.org/officeDocument/2006/relationships/slideLayout" Target="../slideLayouts/slideLayout22.xml"/><Relationship Id="rId5" Type="http://schemas.openxmlformats.org/officeDocument/2006/relationships/image" Target="../media/image879.png"/><Relationship Id="rId4" Type="http://schemas.openxmlformats.org/officeDocument/2006/relationships/image" Target="../media/image878.png"/></Relationships>
</file>

<file path=ppt/slides/_rels/slide119.xml.rels><?xml version="1.0" encoding="UTF-8" standalone="yes"?>
<Relationships xmlns="http://schemas.openxmlformats.org/package/2006/relationships"><Relationship Id="rId2" Type="http://schemas.openxmlformats.org/officeDocument/2006/relationships/image" Target="../media/image880.png"/><Relationship Id="rId1" Type="http://schemas.openxmlformats.org/officeDocument/2006/relationships/slideLayout" Target="../slideLayouts/slideLayout22.xml"/></Relationships>
</file>

<file path=ppt/slides/_rels/slide120.xml.rels><?xml version="1.0" encoding="UTF-8" standalone="yes"?>
<Relationships xmlns="http://schemas.openxmlformats.org/package/2006/relationships"><Relationship Id="rId3" Type="http://schemas.openxmlformats.org/officeDocument/2006/relationships/image" Target="../media/image881.png"/><Relationship Id="rId2" Type="http://schemas.openxmlformats.org/officeDocument/2006/relationships/image" Target="../media/image880.png"/><Relationship Id="rId1" Type="http://schemas.openxmlformats.org/officeDocument/2006/relationships/slideLayout" Target="../slideLayouts/slideLayout22.xml"/><Relationship Id="rId6" Type="http://schemas.openxmlformats.org/officeDocument/2006/relationships/image" Target="../media/image884.svg"/><Relationship Id="rId5" Type="http://schemas.openxmlformats.org/officeDocument/2006/relationships/image" Target="../media/image883.png"/><Relationship Id="rId4" Type="http://schemas.openxmlformats.org/officeDocument/2006/relationships/image" Target="../media/image882.png"/></Relationships>
</file>

<file path=ppt/slides/_rels/slide121.xml.rels><?xml version="1.0" encoding="UTF-8" standalone="yes"?>
<Relationships xmlns="http://schemas.openxmlformats.org/package/2006/relationships"><Relationship Id="rId3" Type="http://schemas.openxmlformats.org/officeDocument/2006/relationships/image" Target="../media/image886.svg"/><Relationship Id="rId2" Type="http://schemas.openxmlformats.org/officeDocument/2006/relationships/image" Target="../media/image885.png"/><Relationship Id="rId1" Type="http://schemas.openxmlformats.org/officeDocument/2006/relationships/slideLayout" Target="../slideLayouts/slideLayout32.xml"/></Relationships>
</file>

<file path=ppt/slides/_rels/slide122.xml.rels><?xml version="1.0" encoding="UTF-8" standalone="yes"?>
<Relationships xmlns="http://schemas.openxmlformats.org/package/2006/relationships"><Relationship Id="rId8" Type="http://schemas.openxmlformats.org/officeDocument/2006/relationships/image" Target="../media/image893.png"/><Relationship Id="rId13" Type="http://schemas.openxmlformats.org/officeDocument/2006/relationships/image" Target="../media/image898.svg"/><Relationship Id="rId3" Type="http://schemas.openxmlformats.org/officeDocument/2006/relationships/image" Target="../media/image888.png"/><Relationship Id="rId7" Type="http://schemas.openxmlformats.org/officeDocument/2006/relationships/image" Target="../media/image892.png"/><Relationship Id="rId12" Type="http://schemas.openxmlformats.org/officeDocument/2006/relationships/image" Target="../media/image897.png"/><Relationship Id="rId2" Type="http://schemas.openxmlformats.org/officeDocument/2006/relationships/image" Target="../media/image887.png"/><Relationship Id="rId1" Type="http://schemas.openxmlformats.org/officeDocument/2006/relationships/slideLayout" Target="../slideLayouts/slideLayout33.xml"/><Relationship Id="rId6" Type="http://schemas.openxmlformats.org/officeDocument/2006/relationships/image" Target="../media/image891.png"/><Relationship Id="rId11" Type="http://schemas.openxmlformats.org/officeDocument/2006/relationships/image" Target="../media/image896.svg"/><Relationship Id="rId5" Type="http://schemas.openxmlformats.org/officeDocument/2006/relationships/image" Target="../media/image890.png"/><Relationship Id="rId15" Type="http://schemas.openxmlformats.org/officeDocument/2006/relationships/image" Target="../media/image900.svg"/><Relationship Id="rId10" Type="http://schemas.openxmlformats.org/officeDocument/2006/relationships/image" Target="../media/image895.png"/><Relationship Id="rId4" Type="http://schemas.openxmlformats.org/officeDocument/2006/relationships/image" Target="../media/image889.png"/><Relationship Id="rId9" Type="http://schemas.openxmlformats.org/officeDocument/2006/relationships/image" Target="../media/image894.png"/><Relationship Id="rId14" Type="http://schemas.openxmlformats.org/officeDocument/2006/relationships/image" Target="../media/image899.png"/></Relationships>
</file>

<file path=ppt/slides/_rels/slide123.xml.rels><?xml version="1.0" encoding="UTF-8" standalone="yes"?>
<Relationships xmlns="http://schemas.openxmlformats.org/package/2006/relationships"><Relationship Id="rId8" Type="http://schemas.openxmlformats.org/officeDocument/2006/relationships/image" Target="../media/image907.png"/><Relationship Id="rId13" Type="http://schemas.openxmlformats.org/officeDocument/2006/relationships/image" Target="../media/image912.svg"/><Relationship Id="rId3" Type="http://schemas.openxmlformats.org/officeDocument/2006/relationships/image" Target="../media/image902.png"/><Relationship Id="rId7" Type="http://schemas.openxmlformats.org/officeDocument/2006/relationships/image" Target="../media/image906.svg"/><Relationship Id="rId12" Type="http://schemas.openxmlformats.org/officeDocument/2006/relationships/image" Target="../media/image911.png"/><Relationship Id="rId17" Type="http://schemas.openxmlformats.org/officeDocument/2006/relationships/image" Target="../media/image916.svg"/><Relationship Id="rId2" Type="http://schemas.openxmlformats.org/officeDocument/2006/relationships/image" Target="../media/image901.png"/><Relationship Id="rId16" Type="http://schemas.openxmlformats.org/officeDocument/2006/relationships/image" Target="../media/image915.png"/><Relationship Id="rId1" Type="http://schemas.openxmlformats.org/officeDocument/2006/relationships/slideLayout" Target="../slideLayouts/slideLayout33.xml"/><Relationship Id="rId6" Type="http://schemas.openxmlformats.org/officeDocument/2006/relationships/image" Target="../media/image905.png"/><Relationship Id="rId11" Type="http://schemas.openxmlformats.org/officeDocument/2006/relationships/image" Target="../media/image910.svg"/><Relationship Id="rId5" Type="http://schemas.openxmlformats.org/officeDocument/2006/relationships/image" Target="../media/image904.svg"/><Relationship Id="rId15" Type="http://schemas.openxmlformats.org/officeDocument/2006/relationships/image" Target="../media/image914.svg"/><Relationship Id="rId10" Type="http://schemas.openxmlformats.org/officeDocument/2006/relationships/image" Target="../media/image909.png"/><Relationship Id="rId4" Type="http://schemas.openxmlformats.org/officeDocument/2006/relationships/image" Target="../media/image903.png"/><Relationship Id="rId9" Type="http://schemas.openxmlformats.org/officeDocument/2006/relationships/image" Target="../media/image908.svg"/><Relationship Id="rId14" Type="http://schemas.openxmlformats.org/officeDocument/2006/relationships/image" Target="../media/image913.png"/></Relationships>
</file>

<file path=ppt/slides/_rels/slide124.xml.rels><?xml version="1.0" encoding="UTF-8" standalone="yes"?>
<Relationships xmlns="http://schemas.openxmlformats.org/package/2006/relationships"><Relationship Id="rId3" Type="http://schemas.openxmlformats.org/officeDocument/2006/relationships/image" Target="../media/image918.svg"/><Relationship Id="rId2" Type="http://schemas.openxmlformats.org/officeDocument/2006/relationships/image" Target="../media/image917.png"/><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8" Type="http://schemas.openxmlformats.org/officeDocument/2006/relationships/image" Target="../media/image925.svg"/><Relationship Id="rId13" Type="http://schemas.openxmlformats.org/officeDocument/2006/relationships/image" Target="../media/image930.svg"/><Relationship Id="rId18" Type="http://schemas.openxmlformats.org/officeDocument/2006/relationships/image" Target="../media/image935.png"/><Relationship Id="rId26" Type="http://schemas.openxmlformats.org/officeDocument/2006/relationships/image" Target="../media/image943.png"/><Relationship Id="rId3" Type="http://schemas.openxmlformats.org/officeDocument/2006/relationships/image" Target="../media/image920.png"/><Relationship Id="rId21" Type="http://schemas.openxmlformats.org/officeDocument/2006/relationships/image" Target="../media/image938.svg"/><Relationship Id="rId7" Type="http://schemas.openxmlformats.org/officeDocument/2006/relationships/image" Target="../media/image924.png"/><Relationship Id="rId12" Type="http://schemas.openxmlformats.org/officeDocument/2006/relationships/image" Target="../media/image929.png"/><Relationship Id="rId17" Type="http://schemas.openxmlformats.org/officeDocument/2006/relationships/image" Target="../media/image934.svg"/><Relationship Id="rId25" Type="http://schemas.openxmlformats.org/officeDocument/2006/relationships/image" Target="../media/image942.svg"/><Relationship Id="rId2" Type="http://schemas.openxmlformats.org/officeDocument/2006/relationships/image" Target="../media/image919.png"/><Relationship Id="rId16" Type="http://schemas.openxmlformats.org/officeDocument/2006/relationships/image" Target="../media/image933.png"/><Relationship Id="rId20" Type="http://schemas.openxmlformats.org/officeDocument/2006/relationships/image" Target="../media/image937.png"/><Relationship Id="rId1" Type="http://schemas.openxmlformats.org/officeDocument/2006/relationships/slideLayout" Target="../slideLayouts/slideLayout12.xml"/><Relationship Id="rId6" Type="http://schemas.openxmlformats.org/officeDocument/2006/relationships/image" Target="../media/image923.png"/><Relationship Id="rId11" Type="http://schemas.openxmlformats.org/officeDocument/2006/relationships/image" Target="../media/image928.svg"/><Relationship Id="rId24" Type="http://schemas.openxmlformats.org/officeDocument/2006/relationships/image" Target="../media/image941.png"/><Relationship Id="rId5" Type="http://schemas.openxmlformats.org/officeDocument/2006/relationships/image" Target="../media/image922.png"/><Relationship Id="rId15" Type="http://schemas.openxmlformats.org/officeDocument/2006/relationships/image" Target="../media/image932.svg"/><Relationship Id="rId23" Type="http://schemas.openxmlformats.org/officeDocument/2006/relationships/image" Target="../media/image940.svg"/><Relationship Id="rId10" Type="http://schemas.openxmlformats.org/officeDocument/2006/relationships/image" Target="../media/image927.png"/><Relationship Id="rId19" Type="http://schemas.openxmlformats.org/officeDocument/2006/relationships/image" Target="../media/image936.svg"/><Relationship Id="rId4" Type="http://schemas.openxmlformats.org/officeDocument/2006/relationships/image" Target="../media/image921.png"/><Relationship Id="rId9" Type="http://schemas.openxmlformats.org/officeDocument/2006/relationships/image" Target="../media/image926.png"/><Relationship Id="rId14" Type="http://schemas.openxmlformats.org/officeDocument/2006/relationships/image" Target="../media/image931.png"/><Relationship Id="rId22" Type="http://schemas.openxmlformats.org/officeDocument/2006/relationships/image" Target="../media/image939.png"/><Relationship Id="rId27" Type="http://schemas.openxmlformats.org/officeDocument/2006/relationships/image" Target="../media/image944.svg"/></Relationships>
</file>

<file path=ppt/slides/_rels/slide126.xml.rels><?xml version="1.0" encoding="UTF-8" standalone="yes"?>
<Relationships xmlns="http://schemas.openxmlformats.org/package/2006/relationships"><Relationship Id="rId8" Type="http://schemas.openxmlformats.org/officeDocument/2006/relationships/image" Target="../media/image950.png"/><Relationship Id="rId13" Type="http://schemas.openxmlformats.org/officeDocument/2006/relationships/image" Target="../media/image954.png"/><Relationship Id="rId18" Type="http://schemas.openxmlformats.org/officeDocument/2006/relationships/image" Target="../media/image959.png"/><Relationship Id="rId3" Type="http://schemas.openxmlformats.org/officeDocument/2006/relationships/image" Target="../media/image946.png"/><Relationship Id="rId21" Type="http://schemas.openxmlformats.org/officeDocument/2006/relationships/image" Target="../media/image962.svg"/><Relationship Id="rId7" Type="http://schemas.openxmlformats.org/officeDocument/2006/relationships/image" Target="../media/image949.png"/><Relationship Id="rId12" Type="http://schemas.openxmlformats.org/officeDocument/2006/relationships/image" Target="../media/image953.png"/><Relationship Id="rId17" Type="http://schemas.openxmlformats.org/officeDocument/2006/relationships/image" Target="../media/image958.svg"/><Relationship Id="rId2" Type="http://schemas.openxmlformats.org/officeDocument/2006/relationships/image" Target="../media/image945.png"/><Relationship Id="rId16" Type="http://schemas.openxmlformats.org/officeDocument/2006/relationships/image" Target="../media/image957.png"/><Relationship Id="rId20" Type="http://schemas.openxmlformats.org/officeDocument/2006/relationships/image" Target="../media/image961.png"/><Relationship Id="rId1" Type="http://schemas.openxmlformats.org/officeDocument/2006/relationships/slideLayout" Target="../slideLayouts/slideLayout12.xml"/><Relationship Id="rId6" Type="http://schemas.openxmlformats.org/officeDocument/2006/relationships/image" Target="../media/image948.png"/><Relationship Id="rId11" Type="http://schemas.openxmlformats.org/officeDocument/2006/relationships/image" Target="../media/image952.png"/><Relationship Id="rId5" Type="http://schemas.openxmlformats.org/officeDocument/2006/relationships/image" Target="../media/image947.png"/><Relationship Id="rId15" Type="http://schemas.openxmlformats.org/officeDocument/2006/relationships/image" Target="../media/image956.png"/><Relationship Id="rId10" Type="http://schemas.openxmlformats.org/officeDocument/2006/relationships/image" Target="../media/image15.png"/><Relationship Id="rId19" Type="http://schemas.openxmlformats.org/officeDocument/2006/relationships/image" Target="../media/image960.svg"/><Relationship Id="rId4" Type="http://schemas.openxmlformats.org/officeDocument/2006/relationships/image" Target="../media/image27.png"/><Relationship Id="rId9" Type="http://schemas.openxmlformats.org/officeDocument/2006/relationships/image" Target="../media/image951.png"/><Relationship Id="rId14" Type="http://schemas.openxmlformats.org/officeDocument/2006/relationships/image" Target="../media/image955.png"/></Relationships>
</file>

<file path=ppt/slides/_rels/slide127.xml.rels><?xml version="1.0" encoding="UTF-8" standalone="yes"?>
<Relationships xmlns="http://schemas.openxmlformats.org/package/2006/relationships"><Relationship Id="rId8" Type="http://schemas.openxmlformats.org/officeDocument/2006/relationships/image" Target="../media/image969.png"/><Relationship Id="rId13" Type="http://schemas.openxmlformats.org/officeDocument/2006/relationships/image" Target="../media/image974.png"/><Relationship Id="rId3" Type="http://schemas.openxmlformats.org/officeDocument/2006/relationships/image" Target="../media/image964.png"/><Relationship Id="rId7" Type="http://schemas.openxmlformats.org/officeDocument/2006/relationships/image" Target="../media/image968.png"/><Relationship Id="rId12" Type="http://schemas.openxmlformats.org/officeDocument/2006/relationships/image" Target="../media/image973.png"/><Relationship Id="rId2" Type="http://schemas.openxmlformats.org/officeDocument/2006/relationships/image" Target="../media/image963.png"/><Relationship Id="rId1" Type="http://schemas.openxmlformats.org/officeDocument/2006/relationships/slideLayout" Target="../slideLayouts/slideLayout12.xml"/><Relationship Id="rId6" Type="http://schemas.openxmlformats.org/officeDocument/2006/relationships/image" Target="../media/image967.png"/><Relationship Id="rId11" Type="http://schemas.openxmlformats.org/officeDocument/2006/relationships/image" Target="../media/image972.png"/><Relationship Id="rId5" Type="http://schemas.openxmlformats.org/officeDocument/2006/relationships/image" Target="../media/image966.png"/><Relationship Id="rId10" Type="http://schemas.openxmlformats.org/officeDocument/2006/relationships/image" Target="../media/image971.png"/><Relationship Id="rId4" Type="http://schemas.openxmlformats.org/officeDocument/2006/relationships/image" Target="../media/image965.png"/><Relationship Id="rId9" Type="http://schemas.openxmlformats.org/officeDocument/2006/relationships/image" Target="../media/image970.png"/><Relationship Id="rId14" Type="http://schemas.openxmlformats.org/officeDocument/2006/relationships/image" Target="../media/image975.png"/></Relationships>
</file>

<file path=ppt/slides/_rels/slide128.xml.rels><?xml version="1.0" encoding="UTF-8" standalone="yes"?>
<Relationships xmlns="http://schemas.openxmlformats.org/package/2006/relationships"><Relationship Id="rId8" Type="http://schemas.openxmlformats.org/officeDocument/2006/relationships/image" Target="../media/image982.png"/><Relationship Id="rId3" Type="http://schemas.openxmlformats.org/officeDocument/2006/relationships/image" Target="../media/image977.png"/><Relationship Id="rId7" Type="http://schemas.openxmlformats.org/officeDocument/2006/relationships/image" Target="../media/image981.png"/><Relationship Id="rId2" Type="http://schemas.openxmlformats.org/officeDocument/2006/relationships/image" Target="../media/image976.png"/><Relationship Id="rId1" Type="http://schemas.openxmlformats.org/officeDocument/2006/relationships/slideLayout" Target="../slideLayouts/slideLayout12.xml"/><Relationship Id="rId6" Type="http://schemas.openxmlformats.org/officeDocument/2006/relationships/image" Target="../media/image980.png"/><Relationship Id="rId5" Type="http://schemas.openxmlformats.org/officeDocument/2006/relationships/image" Target="../media/image979.png"/><Relationship Id="rId10" Type="http://schemas.openxmlformats.org/officeDocument/2006/relationships/image" Target="../media/image984.png"/><Relationship Id="rId4" Type="http://schemas.openxmlformats.org/officeDocument/2006/relationships/image" Target="../media/image978.png"/><Relationship Id="rId9" Type="http://schemas.openxmlformats.org/officeDocument/2006/relationships/image" Target="../media/image983.svg"/></Relationships>
</file>

<file path=ppt/slides/_rels/slide129.xml.rels><?xml version="1.0" encoding="UTF-8" standalone="yes"?>
<Relationships xmlns="http://schemas.openxmlformats.org/package/2006/relationships"><Relationship Id="rId8" Type="http://schemas.openxmlformats.org/officeDocument/2006/relationships/image" Target="../media/image991.png"/><Relationship Id="rId3" Type="http://schemas.openxmlformats.org/officeDocument/2006/relationships/image" Target="../media/image986.svg"/><Relationship Id="rId7" Type="http://schemas.openxmlformats.org/officeDocument/2006/relationships/image" Target="../media/image990.svg"/><Relationship Id="rId2" Type="http://schemas.openxmlformats.org/officeDocument/2006/relationships/image" Target="../media/image985.png"/><Relationship Id="rId1" Type="http://schemas.openxmlformats.org/officeDocument/2006/relationships/slideLayout" Target="../slideLayouts/slideLayout12.xml"/><Relationship Id="rId6" Type="http://schemas.openxmlformats.org/officeDocument/2006/relationships/image" Target="../media/image989.png"/><Relationship Id="rId5" Type="http://schemas.openxmlformats.org/officeDocument/2006/relationships/image" Target="../media/image988.svg"/><Relationship Id="rId4" Type="http://schemas.openxmlformats.org/officeDocument/2006/relationships/image" Target="../media/image987.png"/><Relationship Id="rId9" Type="http://schemas.openxmlformats.org/officeDocument/2006/relationships/image" Target="../media/image992.svg"/></Relationships>
</file>

<file path=ppt/slides/_rels/slide130.xml.rels><?xml version="1.0" encoding="UTF-8" standalone="yes"?>
<Relationships xmlns="http://schemas.openxmlformats.org/package/2006/relationships"><Relationship Id="rId3" Type="http://schemas.openxmlformats.org/officeDocument/2006/relationships/image" Target="../media/image994.svg"/><Relationship Id="rId2" Type="http://schemas.openxmlformats.org/officeDocument/2006/relationships/image" Target="../media/image993.png"/><Relationship Id="rId1" Type="http://schemas.openxmlformats.org/officeDocument/2006/relationships/slideLayout" Target="../slideLayouts/slideLayout21.xml"/></Relationships>
</file>

<file path=ppt/slides/_rels/slide131.xml.rels><?xml version="1.0" encoding="UTF-8" standalone="yes"?>
<Relationships xmlns="http://schemas.openxmlformats.org/package/2006/relationships"><Relationship Id="rId8" Type="http://schemas.openxmlformats.org/officeDocument/2006/relationships/image" Target="../media/image1001.svg"/><Relationship Id="rId13" Type="http://schemas.openxmlformats.org/officeDocument/2006/relationships/image" Target="../media/image1006.png"/><Relationship Id="rId18" Type="http://schemas.openxmlformats.org/officeDocument/2006/relationships/image" Target="../media/image1011.svg"/><Relationship Id="rId26" Type="http://schemas.openxmlformats.org/officeDocument/2006/relationships/image" Target="../media/image1019.svg"/><Relationship Id="rId3" Type="http://schemas.openxmlformats.org/officeDocument/2006/relationships/image" Target="../media/image996.png"/><Relationship Id="rId21" Type="http://schemas.openxmlformats.org/officeDocument/2006/relationships/image" Target="../media/image1014.png"/><Relationship Id="rId7" Type="http://schemas.openxmlformats.org/officeDocument/2006/relationships/image" Target="../media/image1000.png"/><Relationship Id="rId12" Type="http://schemas.openxmlformats.org/officeDocument/2006/relationships/image" Target="../media/image1005.svg"/><Relationship Id="rId17" Type="http://schemas.openxmlformats.org/officeDocument/2006/relationships/image" Target="../media/image1010.png"/><Relationship Id="rId25" Type="http://schemas.openxmlformats.org/officeDocument/2006/relationships/image" Target="../media/image1018.png"/><Relationship Id="rId2" Type="http://schemas.openxmlformats.org/officeDocument/2006/relationships/image" Target="../media/image995.png"/><Relationship Id="rId16" Type="http://schemas.openxmlformats.org/officeDocument/2006/relationships/image" Target="../media/image1009.svg"/><Relationship Id="rId20" Type="http://schemas.openxmlformats.org/officeDocument/2006/relationships/image" Target="../media/image1013.svg"/><Relationship Id="rId1" Type="http://schemas.openxmlformats.org/officeDocument/2006/relationships/slideLayout" Target="../slideLayouts/slideLayout22.xml"/><Relationship Id="rId6" Type="http://schemas.openxmlformats.org/officeDocument/2006/relationships/image" Target="../media/image999.svg"/><Relationship Id="rId11" Type="http://schemas.openxmlformats.org/officeDocument/2006/relationships/image" Target="../media/image1004.png"/><Relationship Id="rId24" Type="http://schemas.openxmlformats.org/officeDocument/2006/relationships/image" Target="../media/image1017.svg"/><Relationship Id="rId5" Type="http://schemas.openxmlformats.org/officeDocument/2006/relationships/image" Target="../media/image998.png"/><Relationship Id="rId15" Type="http://schemas.openxmlformats.org/officeDocument/2006/relationships/image" Target="../media/image1008.png"/><Relationship Id="rId23" Type="http://schemas.openxmlformats.org/officeDocument/2006/relationships/image" Target="../media/image1016.png"/><Relationship Id="rId28" Type="http://schemas.openxmlformats.org/officeDocument/2006/relationships/image" Target="../media/image1021.svg"/><Relationship Id="rId10" Type="http://schemas.openxmlformats.org/officeDocument/2006/relationships/image" Target="../media/image1003.svg"/><Relationship Id="rId19" Type="http://schemas.openxmlformats.org/officeDocument/2006/relationships/image" Target="../media/image1012.png"/><Relationship Id="rId4" Type="http://schemas.openxmlformats.org/officeDocument/2006/relationships/image" Target="../media/image997.svg"/><Relationship Id="rId9" Type="http://schemas.openxmlformats.org/officeDocument/2006/relationships/image" Target="../media/image1002.png"/><Relationship Id="rId14" Type="http://schemas.openxmlformats.org/officeDocument/2006/relationships/image" Target="../media/image1007.svg"/><Relationship Id="rId22" Type="http://schemas.openxmlformats.org/officeDocument/2006/relationships/image" Target="../media/image1015.svg"/><Relationship Id="rId27" Type="http://schemas.openxmlformats.org/officeDocument/2006/relationships/image" Target="../media/image1020.png"/></Relationships>
</file>

<file path=ppt/slides/_rels/slide132.xml.rels><?xml version="1.0" encoding="UTF-8" standalone="yes"?>
<Relationships xmlns="http://schemas.openxmlformats.org/package/2006/relationships"><Relationship Id="rId3" Type="http://schemas.openxmlformats.org/officeDocument/2006/relationships/image" Target="../media/image1023.svg"/><Relationship Id="rId2" Type="http://schemas.openxmlformats.org/officeDocument/2006/relationships/image" Target="../media/image1022.png"/><Relationship Id="rId1" Type="http://schemas.openxmlformats.org/officeDocument/2006/relationships/slideLayout" Target="../slideLayouts/slideLayout2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5.png"/><Relationship Id="rId2" Type="http://schemas.openxmlformats.org/officeDocument/2006/relationships/image" Target="../media/image1024.png"/><Relationship Id="rId1" Type="http://schemas.openxmlformats.org/officeDocument/2006/relationships/slideLayout" Target="../slideLayouts/slideLayout28.xml"/><Relationship Id="rId6" Type="http://schemas.openxmlformats.org/officeDocument/2006/relationships/image" Target="../media/image1028.png"/><Relationship Id="rId5" Type="http://schemas.openxmlformats.org/officeDocument/2006/relationships/image" Target="../media/image1027.png"/><Relationship Id="rId4" Type="http://schemas.openxmlformats.org/officeDocument/2006/relationships/image" Target="../media/image1026.png"/></Relationships>
</file>

<file path=ppt/slides/_rels/slide134.xml.rels><?xml version="1.0" encoding="UTF-8" standalone="yes"?>
<Relationships xmlns="http://schemas.openxmlformats.org/package/2006/relationships"><Relationship Id="rId3" Type="http://schemas.openxmlformats.org/officeDocument/2006/relationships/image" Target="../media/image1030.svg"/><Relationship Id="rId2" Type="http://schemas.openxmlformats.org/officeDocument/2006/relationships/image" Target="../media/image1029.png"/><Relationship Id="rId1" Type="http://schemas.openxmlformats.org/officeDocument/2006/relationships/slideLayout" Target="../slideLayouts/slideLayout29.xml"/></Relationships>
</file>

<file path=ppt/slides/_rels/slide135.xml.rels><?xml version="1.0" encoding="UTF-8" standalone="yes"?>
<Relationships xmlns="http://schemas.openxmlformats.org/package/2006/relationships"><Relationship Id="rId2" Type="http://schemas.openxmlformats.org/officeDocument/2006/relationships/image" Target="../media/image1031.png"/><Relationship Id="rId1" Type="http://schemas.openxmlformats.org/officeDocument/2006/relationships/slideLayout" Target="../slideLayouts/slideLayout3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3.svg"/><Relationship Id="rId2" Type="http://schemas.openxmlformats.org/officeDocument/2006/relationships/image" Target="../media/image1032.png"/><Relationship Id="rId1" Type="http://schemas.openxmlformats.org/officeDocument/2006/relationships/slideLayout" Target="../slideLayouts/slideLayout27.xml"/></Relationships>
</file>

<file path=ppt/slides/_rels/slide137.xml.rels><?xml version="1.0" encoding="UTF-8" standalone="yes"?>
<Relationships xmlns="http://schemas.openxmlformats.org/package/2006/relationships"><Relationship Id="rId3" Type="http://schemas.openxmlformats.org/officeDocument/2006/relationships/image" Target="../media/image1035.png"/><Relationship Id="rId2" Type="http://schemas.openxmlformats.org/officeDocument/2006/relationships/image" Target="../media/image1034.png"/><Relationship Id="rId1" Type="http://schemas.openxmlformats.org/officeDocument/2006/relationships/slideLayout" Target="../slideLayouts/slideLayout28.xml"/><Relationship Id="rId6" Type="http://schemas.openxmlformats.org/officeDocument/2006/relationships/image" Target="../media/image1038.png"/><Relationship Id="rId5" Type="http://schemas.openxmlformats.org/officeDocument/2006/relationships/image" Target="../media/image1037.png"/><Relationship Id="rId4" Type="http://schemas.openxmlformats.org/officeDocument/2006/relationships/image" Target="../media/image1036.png"/></Relationships>
</file>

<file path=ppt/slides/_rels/slide138.xml.rels><?xml version="1.0" encoding="UTF-8" standalone="yes"?>
<Relationships xmlns="http://schemas.openxmlformats.org/package/2006/relationships"><Relationship Id="rId3" Type="http://schemas.openxmlformats.org/officeDocument/2006/relationships/image" Target="../media/image1040.png"/><Relationship Id="rId2" Type="http://schemas.openxmlformats.org/officeDocument/2006/relationships/image" Target="../media/image1039.png"/><Relationship Id="rId1" Type="http://schemas.openxmlformats.org/officeDocument/2006/relationships/slideLayout" Target="../slideLayouts/slideLayout28.xml"/><Relationship Id="rId6" Type="http://schemas.openxmlformats.org/officeDocument/2006/relationships/image" Target="../media/image1043.png"/><Relationship Id="rId5" Type="http://schemas.openxmlformats.org/officeDocument/2006/relationships/image" Target="../media/image1042.png"/><Relationship Id="rId4" Type="http://schemas.openxmlformats.org/officeDocument/2006/relationships/image" Target="../media/image1041.png"/></Relationships>
</file>

<file path=ppt/slides/_rels/slide139.xml.rels><?xml version="1.0" encoding="UTF-8" standalone="yes"?>
<Relationships xmlns="http://schemas.openxmlformats.org/package/2006/relationships"><Relationship Id="rId8" Type="http://schemas.openxmlformats.org/officeDocument/2006/relationships/image" Target="../media/image1050.png"/><Relationship Id="rId13" Type="http://schemas.openxmlformats.org/officeDocument/2006/relationships/image" Target="../media/image1055.png"/><Relationship Id="rId18" Type="http://schemas.openxmlformats.org/officeDocument/2006/relationships/image" Target="../media/image1060.png"/><Relationship Id="rId3" Type="http://schemas.openxmlformats.org/officeDocument/2006/relationships/image" Target="../media/image1045.png"/><Relationship Id="rId21" Type="http://schemas.openxmlformats.org/officeDocument/2006/relationships/image" Target="../media/image1063.svg"/><Relationship Id="rId7" Type="http://schemas.openxmlformats.org/officeDocument/2006/relationships/image" Target="../media/image1049.png"/><Relationship Id="rId12" Type="http://schemas.openxmlformats.org/officeDocument/2006/relationships/image" Target="../media/image1054.png"/><Relationship Id="rId17" Type="http://schemas.openxmlformats.org/officeDocument/2006/relationships/image" Target="../media/image1059.png"/><Relationship Id="rId2" Type="http://schemas.openxmlformats.org/officeDocument/2006/relationships/image" Target="../media/image1044.png"/><Relationship Id="rId16" Type="http://schemas.openxmlformats.org/officeDocument/2006/relationships/image" Target="../media/image1058.png"/><Relationship Id="rId20" Type="http://schemas.openxmlformats.org/officeDocument/2006/relationships/image" Target="../media/image1062.png"/><Relationship Id="rId1" Type="http://schemas.openxmlformats.org/officeDocument/2006/relationships/slideLayout" Target="../slideLayouts/slideLayout28.xml"/><Relationship Id="rId6" Type="http://schemas.openxmlformats.org/officeDocument/2006/relationships/image" Target="../media/image1048.png"/><Relationship Id="rId11" Type="http://schemas.openxmlformats.org/officeDocument/2006/relationships/image" Target="../media/image1053.png"/><Relationship Id="rId5" Type="http://schemas.openxmlformats.org/officeDocument/2006/relationships/image" Target="../media/image1047.png"/><Relationship Id="rId15" Type="http://schemas.openxmlformats.org/officeDocument/2006/relationships/image" Target="../media/image1057.png"/><Relationship Id="rId10" Type="http://schemas.openxmlformats.org/officeDocument/2006/relationships/image" Target="../media/image1052.png"/><Relationship Id="rId19" Type="http://schemas.openxmlformats.org/officeDocument/2006/relationships/image" Target="../media/image1061.svg"/><Relationship Id="rId4" Type="http://schemas.openxmlformats.org/officeDocument/2006/relationships/image" Target="../media/image1046.png"/><Relationship Id="rId9" Type="http://schemas.openxmlformats.org/officeDocument/2006/relationships/image" Target="../media/image1051.png"/><Relationship Id="rId14" Type="http://schemas.openxmlformats.org/officeDocument/2006/relationships/image" Target="../media/image1056.png"/></Relationships>
</file>

<file path=ppt/slides/_rels/slide140.xml.rels><?xml version="1.0" encoding="UTF-8" standalone="yes"?>
<Relationships xmlns="http://schemas.openxmlformats.org/package/2006/relationships"><Relationship Id="rId3" Type="http://schemas.openxmlformats.org/officeDocument/2006/relationships/image" Target="../media/image1065.png"/><Relationship Id="rId7" Type="http://schemas.openxmlformats.org/officeDocument/2006/relationships/image" Target="../media/image1069.png"/><Relationship Id="rId2" Type="http://schemas.openxmlformats.org/officeDocument/2006/relationships/image" Target="../media/image1064.png"/><Relationship Id="rId1" Type="http://schemas.openxmlformats.org/officeDocument/2006/relationships/slideLayout" Target="../slideLayouts/slideLayout28.xml"/><Relationship Id="rId6" Type="http://schemas.openxmlformats.org/officeDocument/2006/relationships/image" Target="../media/image1068.png"/><Relationship Id="rId5" Type="http://schemas.openxmlformats.org/officeDocument/2006/relationships/image" Target="../media/image1067.png"/><Relationship Id="rId4" Type="http://schemas.openxmlformats.org/officeDocument/2006/relationships/image" Target="../media/image1066.png"/></Relationships>
</file>

<file path=ppt/slides/_rels/slide141.xml.rels><?xml version="1.0" encoding="UTF-8" standalone="yes"?>
<Relationships xmlns="http://schemas.openxmlformats.org/package/2006/relationships"><Relationship Id="rId8" Type="http://schemas.openxmlformats.org/officeDocument/2006/relationships/image" Target="../media/image1076.png"/><Relationship Id="rId13" Type="http://schemas.openxmlformats.org/officeDocument/2006/relationships/image" Target="../media/image1081.svg"/><Relationship Id="rId18" Type="http://schemas.openxmlformats.org/officeDocument/2006/relationships/image" Target="../media/image1086.png"/><Relationship Id="rId3" Type="http://schemas.openxmlformats.org/officeDocument/2006/relationships/image" Target="../media/image1071.png"/><Relationship Id="rId7" Type="http://schemas.openxmlformats.org/officeDocument/2006/relationships/image" Target="../media/image1075.svg"/><Relationship Id="rId12" Type="http://schemas.openxmlformats.org/officeDocument/2006/relationships/image" Target="../media/image1080.png"/><Relationship Id="rId17" Type="http://schemas.openxmlformats.org/officeDocument/2006/relationships/image" Target="../media/image1085.svg"/><Relationship Id="rId2" Type="http://schemas.openxmlformats.org/officeDocument/2006/relationships/image" Target="../media/image1070.png"/><Relationship Id="rId16" Type="http://schemas.openxmlformats.org/officeDocument/2006/relationships/image" Target="../media/image1084.png"/><Relationship Id="rId1" Type="http://schemas.openxmlformats.org/officeDocument/2006/relationships/slideLayout" Target="../slideLayouts/slideLayout28.xml"/><Relationship Id="rId6" Type="http://schemas.openxmlformats.org/officeDocument/2006/relationships/image" Target="../media/image1074.png"/><Relationship Id="rId11" Type="http://schemas.openxmlformats.org/officeDocument/2006/relationships/image" Target="../media/image1079.svg"/><Relationship Id="rId5" Type="http://schemas.openxmlformats.org/officeDocument/2006/relationships/image" Target="../media/image1073.png"/><Relationship Id="rId15" Type="http://schemas.openxmlformats.org/officeDocument/2006/relationships/image" Target="../media/image1083.svg"/><Relationship Id="rId10" Type="http://schemas.openxmlformats.org/officeDocument/2006/relationships/image" Target="../media/image1078.png"/><Relationship Id="rId19" Type="http://schemas.openxmlformats.org/officeDocument/2006/relationships/image" Target="../media/image1087.svg"/><Relationship Id="rId4" Type="http://schemas.openxmlformats.org/officeDocument/2006/relationships/image" Target="../media/image1072.png"/><Relationship Id="rId9" Type="http://schemas.openxmlformats.org/officeDocument/2006/relationships/image" Target="../media/image1077.svg"/><Relationship Id="rId14" Type="http://schemas.openxmlformats.org/officeDocument/2006/relationships/image" Target="../media/image1082.png"/></Relationships>
</file>

<file path=ppt/slides/_rels/slide142.xml.rels><?xml version="1.0" encoding="UTF-8" standalone="yes"?>
<Relationships xmlns="http://schemas.openxmlformats.org/package/2006/relationships"><Relationship Id="rId8" Type="http://schemas.openxmlformats.org/officeDocument/2006/relationships/image" Target="../media/image1093.svg"/><Relationship Id="rId3" Type="http://schemas.openxmlformats.org/officeDocument/2006/relationships/image" Target="../media/image1088.png"/><Relationship Id="rId7" Type="http://schemas.openxmlformats.org/officeDocument/2006/relationships/image" Target="../media/image1092.png"/><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image" Target="../media/image1091.svg"/><Relationship Id="rId5" Type="http://schemas.openxmlformats.org/officeDocument/2006/relationships/image" Target="../media/image1090.png"/><Relationship Id="rId10" Type="http://schemas.openxmlformats.org/officeDocument/2006/relationships/image" Target="../media/image1095.svg"/><Relationship Id="rId4" Type="http://schemas.openxmlformats.org/officeDocument/2006/relationships/image" Target="../media/image1089.svg"/><Relationship Id="rId9" Type="http://schemas.openxmlformats.org/officeDocument/2006/relationships/image" Target="../media/image1094.png"/></Relationships>
</file>

<file path=ppt/slides/_rels/slide143.xml.rels><?xml version="1.0" encoding="UTF-8" standalone="yes"?>
<Relationships xmlns="http://schemas.openxmlformats.org/package/2006/relationships"><Relationship Id="rId3" Type="http://schemas.openxmlformats.org/officeDocument/2006/relationships/image" Target="../media/image1097.svg"/><Relationship Id="rId2" Type="http://schemas.openxmlformats.org/officeDocument/2006/relationships/image" Target="../media/image1096.png"/><Relationship Id="rId1" Type="http://schemas.openxmlformats.org/officeDocument/2006/relationships/slideLayout" Target="../slideLayouts/slideLayout11.xml"/></Relationships>
</file>

<file path=ppt/slides/_rels/slide144.xml.rels><?xml version="1.0" encoding="UTF-8" standalone="yes"?>
<Relationships xmlns="http://schemas.openxmlformats.org/package/2006/relationships"><Relationship Id="rId8" Type="http://schemas.openxmlformats.org/officeDocument/2006/relationships/image" Target="../media/image482.png"/><Relationship Id="rId3" Type="http://schemas.openxmlformats.org/officeDocument/2006/relationships/image" Target="../media/image236.svg"/><Relationship Id="rId7" Type="http://schemas.openxmlformats.org/officeDocument/2006/relationships/image" Target="../media/image446.svg"/><Relationship Id="rId2" Type="http://schemas.openxmlformats.org/officeDocument/2006/relationships/image" Target="../media/image235.png"/><Relationship Id="rId1" Type="http://schemas.openxmlformats.org/officeDocument/2006/relationships/slideLayout" Target="../slideLayouts/slideLayout13.xml"/><Relationship Id="rId6" Type="http://schemas.openxmlformats.org/officeDocument/2006/relationships/image" Target="../media/image445.png"/><Relationship Id="rId11" Type="http://schemas.openxmlformats.org/officeDocument/2006/relationships/image" Target="../media/image1099.svg"/><Relationship Id="rId5" Type="http://schemas.openxmlformats.org/officeDocument/2006/relationships/image" Target="../media/image164.svg"/><Relationship Id="rId10" Type="http://schemas.openxmlformats.org/officeDocument/2006/relationships/image" Target="../media/image1098.png"/><Relationship Id="rId4" Type="http://schemas.openxmlformats.org/officeDocument/2006/relationships/image" Target="../media/image163.png"/><Relationship Id="rId9" Type="http://schemas.openxmlformats.org/officeDocument/2006/relationships/image" Target="../media/image483.svg"/></Relationships>
</file>

<file path=ppt/slides/_rels/slide145.xml.rels><?xml version="1.0" encoding="UTF-8" standalone="yes"?>
<Relationships xmlns="http://schemas.openxmlformats.org/package/2006/relationships"><Relationship Id="rId3" Type="http://schemas.openxmlformats.org/officeDocument/2006/relationships/image" Target="../media/image1099.svg"/><Relationship Id="rId2" Type="http://schemas.openxmlformats.org/officeDocument/2006/relationships/image" Target="../media/image1098.png"/><Relationship Id="rId1" Type="http://schemas.openxmlformats.org/officeDocument/2006/relationships/slideLayout" Target="../slideLayouts/slideLayout16.xml"/></Relationships>
</file>

<file path=ppt/slides/_rels/slide146.xml.rels><?xml version="1.0" encoding="UTF-8" standalone="yes"?>
<Relationships xmlns="http://schemas.openxmlformats.org/package/2006/relationships"><Relationship Id="rId13" Type="http://schemas.openxmlformats.org/officeDocument/2006/relationships/image" Target="../media/image1111.png"/><Relationship Id="rId18" Type="http://schemas.openxmlformats.org/officeDocument/2006/relationships/image" Target="../media/image1116.svg"/><Relationship Id="rId26" Type="http://schemas.openxmlformats.org/officeDocument/2006/relationships/image" Target="../media/image1124.svg"/><Relationship Id="rId3" Type="http://schemas.openxmlformats.org/officeDocument/2006/relationships/image" Target="../media/image1101.png"/><Relationship Id="rId21" Type="http://schemas.openxmlformats.org/officeDocument/2006/relationships/image" Target="../media/image1119.png"/><Relationship Id="rId34" Type="http://schemas.openxmlformats.org/officeDocument/2006/relationships/image" Target="../media/image1132.svg"/><Relationship Id="rId7" Type="http://schemas.openxmlformats.org/officeDocument/2006/relationships/image" Target="../media/image1105.svg"/><Relationship Id="rId12" Type="http://schemas.openxmlformats.org/officeDocument/2006/relationships/image" Target="../media/image1110.png"/><Relationship Id="rId17" Type="http://schemas.openxmlformats.org/officeDocument/2006/relationships/image" Target="../media/image1115.png"/><Relationship Id="rId25" Type="http://schemas.openxmlformats.org/officeDocument/2006/relationships/image" Target="../media/image1123.png"/><Relationship Id="rId33" Type="http://schemas.openxmlformats.org/officeDocument/2006/relationships/image" Target="../media/image1131.png"/><Relationship Id="rId2" Type="http://schemas.openxmlformats.org/officeDocument/2006/relationships/image" Target="../media/image1100.png"/><Relationship Id="rId16" Type="http://schemas.openxmlformats.org/officeDocument/2006/relationships/image" Target="../media/image1114.svg"/><Relationship Id="rId20" Type="http://schemas.openxmlformats.org/officeDocument/2006/relationships/image" Target="../media/image1118.svg"/><Relationship Id="rId29" Type="http://schemas.openxmlformats.org/officeDocument/2006/relationships/image" Target="../media/image1127.png"/><Relationship Id="rId1" Type="http://schemas.openxmlformats.org/officeDocument/2006/relationships/slideLayout" Target="../slideLayouts/slideLayout18.xml"/><Relationship Id="rId6" Type="http://schemas.openxmlformats.org/officeDocument/2006/relationships/image" Target="../media/image1104.png"/><Relationship Id="rId11" Type="http://schemas.openxmlformats.org/officeDocument/2006/relationships/image" Target="../media/image1109.png"/><Relationship Id="rId24" Type="http://schemas.openxmlformats.org/officeDocument/2006/relationships/image" Target="../media/image1122.svg"/><Relationship Id="rId32" Type="http://schemas.openxmlformats.org/officeDocument/2006/relationships/image" Target="../media/image1130.svg"/><Relationship Id="rId5" Type="http://schemas.openxmlformats.org/officeDocument/2006/relationships/image" Target="../media/image1103.png"/><Relationship Id="rId15" Type="http://schemas.openxmlformats.org/officeDocument/2006/relationships/image" Target="../media/image1113.png"/><Relationship Id="rId23" Type="http://schemas.openxmlformats.org/officeDocument/2006/relationships/image" Target="../media/image1121.png"/><Relationship Id="rId28" Type="http://schemas.openxmlformats.org/officeDocument/2006/relationships/image" Target="../media/image1126.svg"/><Relationship Id="rId10" Type="http://schemas.openxmlformats.org/officeDocument/2006/relationships/image" Target="../media/image1108.png"/><Relationship Id="rId19" Type="http://schemas.openxmlformats.org/officeDocument/2006/relationships/image" Target="../media/image1117.png"/><Relationship Id="rId31" Type="http://schemas.openxmlformats.org/officeDocument/2006/relationships/image" Target="../media/image1129.png"/><Relationship Id="rId4" Type="http://schemas.openxmlformats.org/officeDocument/2006/relationships/image" Target="../media/image1102.png"/><Relationship Id="rId9" Type="http://schemas.openxmlformats.org/officeDocument/2006/relationships/image" Target="../media/image1107.png"/><Relationship Id="rId14" Type="http://schemas.openxmlformats.org/officeDocument/2006/relationships/image" Target="../media/image1112.png"/><Relationship Id="rId22" Type="http://schemas.openxmlformats.org/officeDocument/2006/relationships/image" Target="../media/image1120.svg"/><Relationship Id="rId27" Type="http://schemas.openxmlformats.org/officeDocument/2006/relationships/image" Target="../media/image1125.png"/><Relationship Id="rId30" Type="http://schemas.openxmlformats.org/officeDocument/2006/relationships/image" Target="../media/image1128.svg"/><Relationship Id="rId8" Type="http://schemas.openxmlformats.org/officeDocument/2006/relationships/image" Target="../media/image1106.png"/></Relationships>
</file>

<file path=ppt/slides/_rels/slide147.xml.rels><?xml version="1.0" encoding="UTF-8" standalone="yes"?>
<Relationships xmlns="http://schemas.openxmlformats.org/package/2006/relationships"><Relationship Id="rId3" Type="http://schemas.openxmlformats.org/officeDocument/2006/relationships/image" Target="../media/image1134.png"/><Relationship Id="rId7" Type="http://schemas.openxmlformats.org/officeDocument/2006/relationships/image" Target="../media/image1138.svg"/><Relationship Id="rId2" Type="http://schemas.openxmlformats.org/officeDocument/2006/relationships/image" Target="../media/image1133.png"/><Relationship Id="rId1" Type="http://schemas.openxmlformats.org/officeDocument/2006/relationships/slideLayout" Target="../slideLayouts/slideLayout18.xml"/><Relationship Id="rId6" Type="http://schemas.openxmlformats.org/officeDocument/2006/relationships/image" Target="../media/image1137.png"/><Relationship Id="rId5" Type="http://schemas.openxmlformats.org/officeDocument/2006/relationships/image" Target="../media/image1136.png"/><Relationship Id="rId4" Type="http://schemas.openxmlformats.org/officeDocument/2006/relationships/image" Target="../media/image1135.png"/></Relationships>
</file>

<file path=ppt/slides/_rels/slide148.xml.rels><?xml version="1.0" encoding="UTF-8" standalone="yes"?>
<Relationships xmlns="http://schemas.openxmlformats.org/package/2006/relationships"><Relationship Id="rId3" Type="http://schemas.openxmlformats.org/officeDocument/2006/relationships/image" Target="../media/image1140.png"/><Relationship Id="rId2" Type="http://schemas.openxmlformats.org/officeDocument/2006/relationships/image" Target="../media/image1139.png"/><Relationship Id="rId1" Type="http://schemas.openxmlformats.org/officeDocument/2006/relationships/slideLayout" Target="../slideLayouts/slideLayout18.xml"/><Relationship Id="rId6" Type="http://schemas.openxmlformats.org/officeDocument/2006/relationships/image" Target="../media/image1143.png"/><Relationship Id="rId5" Type="http://schemas.openxmlformats.org/officeDocument/2006/relationships/image" Target="../media/image1142.png"/><Relationship Id="rId4" Type="http://schemas.openxmlformats.org/officeDocument/2006/relationships/image" Target="../media/image1141.png"/></Relationships>
</file>

<file path=ppt/slides/_rels/slide149.xml.rels><?xml version="1.0" encoding="UTF-8" standalone="yes"?>
<Relationships xmlns="http://schemas.openxmlformats.org/package/2006/relationships"><Relationship Id="rId8" Type="http://schemas.openxmlformats.org/officeDocument/2006/relationships/image" Target="../media/image1150.png"/><Relationship Id="rId13" Type="http://schemas.openxmlformats.org/officeDocument/2006/relationships/image" Target="../media/image1155.png"/><Relationship Id="rId18" Type="http://schemas.openxmlformats.org/officeDocument/2006/relationships/image" Target="../media/image1160.png"/><Relationship Id="rId3" Type="http://schemas.openxmlformats.org/officeDocument/2006/relationships/image" Target="../media/image1145.png"/><Relationship Id="rId21" Type="http://schemas.openxmlformats.org/officeDocument/2006/relationships/image" Target="../media/image1163.svg"/><Relationship Id="rId7" Type="http://schemas.openxmlformats.org/officeDocument/2006/relationships/image" Target="../media/image1149.png"/><Relationship Id="rId12" Type="http://schemas.openxmlformats.org/officeDocument/2006/relationships/image" Target="../media/image1154.png"/><Relationship Id="rId17" Type="http://schemas.openxmlformats.org/officeDocument/2006/relationships/image" Target="../media/image1159.svg"/><Relationship Id="rId25" Type="http://schemas.openxmlformats.org/officeDocument/2006/relationships/image" Target="../media/image1167.svg"/><Relationship Id="rId2" Type="http://schemas.openxmlformats.org/officeDocument/2006/relationships/image" Target="../media/image1144.png"/><Relationship Id="rId16" Type="http://schemas.openxmlformats.org/officeDocument/2006/relationships/image" Target="../media/image1158.png"/><Relationship Id="rId20" Type="http://schemas.openxmlformats.org/officeDocument/2006/relationships/image" Target="../media/image1162.png"/><Relationship Id="rId1" Type="http://schemas.openxmlformats.org/officeDocument/2006/relationships/slideLayout" Target="../slideLayouts/slideLayout17.xml"/><Relationship Id="rId6" Type="http://schemas.openxmlformats.org/officeDocument/2006/relationships/image" Target="../media/image1148.png"/><Relationship Id="rId11" Type="http://schemas.openxmlformats.org/officeDocument/2006/relationships/image" Target="../media/image1153.png"/><Relationship Id="rId24" Type="http://schemas.openxmlformats.org/officeDocument/2006/relationships/image" Target="../media/image1166.png"/><Relationship Id="rId5" Type="http://schemas.openxmlformats.org/officeDocument/2006/relationships/image" Target="../media/image1147.png"/><Relationship Id="rId15" Type="http://schemas.openxmlformats.org/officeDocument/2006/relationships/image" Target="../media/image1157.png"/><Relationship Id="rId23" Type="http://schemas.openxmlformats.org/officeDocument/2006/relationships/image" Target="../media/image1165.svg"/><Relationship Id="rId10" Type="http://schemas.openxmlformats.org/officeDocument/2006/relationships/image" Target="../media/image1152.png"/><Relationship Id="rId19" Type="http://schemas.openxmlformats.org/officeDocument/2006/relationships/image" Target="../media/image1161.svg"/><Relationship Id="rId4" Type="http://schemas.openxmlformats.org/officeDocument/2006/relationships/image" Target="../media/image1146.png"/><Relationship Id="rId9" Type="http://schemas.openxmlformats.org/officeDocument/2006/relationships/image" Target="../media/image1151.png"/><Relationship Id="rId14" Type="http://schemas.openxmlformats.org/officeDocument/2006/relationships/image" Target="../media/image1156.png"/><Relationship Id="rId22" Type="http://schemas.openxmlformats.org/officeDocument/2006/relationships/image" Target="../media/image1164.png"/></Relationships>
</file>

<file path=ppt/slides/_rels/slide150.xml.rels><?xml version="1.0" encoding="UTF-8" standalone="yes"?>
<Relationships xmlns="http://schemas.openxmlformats.org/package/2006/relationships"><Relationship Id="rId8" Type="http://schemas.openxmlformats.org/officeDocument/2006/relationships/image" Target="../media/image1174.svg"/><Relationship Id="rId3" Type="http://schemas.openxmlformats.org/officeDocument/2006/relationships/image" Target="../media/image1169.svg"/><Relationship Id="rId7" Type="http://schemas.openxmlformats.org/officeDocument/2006/relationships/image" Target="../media/image1173.png"/><Relationship Id="rId2" Type="http://schemas.openxmlformats.org/officeDocument/2006/relationships/image" Target="../media/image1168.png"/><Relationship Id="rId1" Type="http://schemas.openxmlformats.org/officeDocument/2006/relationships/slideLayout" Target="../slideLayouts/slideLayout18.xml"/><Relationship Id="rId6" Type="http://schemas.openxmlformats.org/officeDocument/2006/relationships/image" Target="../media/image1172.png"/><Relationship Id="rId5" Type="http://schemas.openxmlformats.org/officeDocument/2006/relationships/image" Target="../media/image1171.png"/><Relationship Id="rId10" Type="http://schemas.openxmlformats.org/officeDocument/2006/relationships/image" Target="../media/image1176.svg"/><Relationship Id="rId4" Type="http://schemas.openxmlformats.org/officeDocument/2006/relationships/image" Target="../media/image1170.png"/><Relationship Id="rId9" Type="http://schemas.openxmlformats.org/officeDocument/2006/relationships/image" Target="../media/image1175.png"/></Relationships>
</file>

<file path=ppt/slides/_rels/slide151.xml.rels><?xml version="1.0" encoding="UTF-8" standalone="yes"?>
<Relationships xmlns="http://schemas.openxmlformats.org/package/2006/relationships"><Relationship Id="rId13" Type="http://schemas.openxmlformats.org/officeDocument/2006/relationships/image" Target="../media/image1188.svg"/><Relationship Id="rId18" Type="http://schemas.openxmlformats.org/officeDocument/2006/relationships/image" Target="../media/image1193.png"/><Relationship Id="rId26" Type="http://schemas.openxmlformats.org/officeDocument/2006/relationships/image" Target="../media/image1201.png"/><Relationship Id="rId3" Type="http://schemas.openxmlformats.org/officeDocument/2006/relationships/image" Target="../media/image1178.svg"/><Relationship Id="rId21" Type="http://schemas.openxmlformats.org/officeDocument/2006/relationships/image" Target="../media/image1196.svg"/><Relationship Id="rId7" Type="http://schemas.openxmlformats.org/officeDocument/2006/relationships/image" Target="../media/image1182.svg"/><Relationship Id="rId12" Type="http://schemas.openxmlformats.org/officeDocument/2006/relationships/image" Target="../media/image1187.png"/><Relationship Id="rId17" Type="http://schemas.openxmlformats.org/officeDocument/2006/relationships/image" Target="../media/image1192.svg"/><Relationship Id="rId25" Type="http://schemas.openxmlformats.org/officeDocument/2006/relationships/image" Target="../media/image1200.svg"/><Relationship Id="rId33" Type="http://schemas.openxmlformats.org/officeDocument/2006/relationships/image" Target="../media/image1208.svg"/><Relationship Id="rId2" Type="http://schemas.openxmlformats.org/officeDocument/2006/relationships/image" Target="../media/image1177.png"/><Relationship Id="rId16" Type="http://schemas.openxmlformats.org/officeDocument/2006/relationships/image" Target="../media/image1191.png"/><Relationship Id="rId20" Type="http://schemas.openxmlformats.org/officeDocument/2006/relationships/image" Target="../media/image1195.png"/><Relationship Id="rId29" Type="http://schemas.openxmlformats.org/officeDocument/2006/relationships/image" Target="../media/image1204.svg"/><Relationship Id="rId1" Type="http://schemas.openxmlformats.org/officeDocument/2006/relationships/slideLayout" Target="../slideLayouts/slideLayout18.xml"/><Relationship Id="rId6" Type="http://schemas.openxmlformats.org/officeDocument/2006/relationships/image" Target="../media/image1181.png"/><Relationship Id="rId11" Type="http://schemas.openxmlformats.org/officeDocument/2006/relationships/image" Target="../media/image1186.svg"/><Relationship Id="rId24" Type="http://schemas.openxmlformats.org/officeDocument/2006/relationships/image" Target="../media/image1199.png"/><Relationship Id="rId32" Type="http://schemas.openxmlformats.org/officeDocument/2006/relationships/image" Target="../media/image1207.png"/><Relationship Id="rId5" Type="http://schemas.openxmlformats.org/officeDocument/2006/relationships/image" Target="../media/image1180.svg"/><Relationship Id="rId15" Type="http://schemas.openxmlformats.org/officeDocument/2006/relationships/image" Target="../media/image1190.svg"/><Relationship Id="rId23" Type="http://schemas.openxmlformats.org/officeDocument/2006/relationships/image" Target="../media/image1198.svg"/><Relationship Id="rId28" Type="http://schemas.openxmlformats.org/officeDocument/2006/relationships/image" Target="../media/image1203.png"/><Relationship Id="rId10" Type="http://schemas.openxmlformats.org/officeDocument/2006/relationships/image" Target="../media/image1185.png"/><Relationship Id="rId19" Type="http://schemas.openxmlformats.org/officeDocument/2006/relationships/image" Target="../media/image1194.svg"/><Relationship Id="rId31" Type="http://schemas.openxmlformats.org/officeDocument/2006/relationships/image" Target="../media/image1206.svg"/><Relationship Id="rId4" Type="http://schemas.openxmlformats.org/officeDocument/2006/relationships/image" Target="../media/image1179.png"/><Relationship Id="rId9" Type="http://schemas.openxmlformats.org/officeDocument/2006/relationships/image" Target="../media/image1184.svg"/><Relationship Id="rId14" Type="http://schemas.openxmlformats.org/officeDocument/2006/relationships/image" Target="../media/image1189.png"/><Relationship Id="rId22" Type="http://schemas.openxmlformats.org/officeDocument/2006/relationships/image" Target="../media/image1197.png"/><Relationship Id="rId27" Type="http://schemas.openxmlformats.org/officeDocument/2006/relationships/image" Target="../media/image1202.svg"/><Relationship Id="rId30" Type="http://schemas.openxmlformats.org/officeDocument/2006/relationships/image" Target="../media/image1205.png"/><Relationship Id="rId8" Type="http://schemas.openxmlformats.org/officeDocument/2006/relationships/image" Target="../media/image1183.png"/></Relationships>
</file>

<file path=ppt/slides/_rels/slide152.xml.rels><?xml version="1.0" encoding="UTF-8" standalone="yes"?>
<Relationships xmlns="http://schemas.openxmlformats.org/package/2006/relationships"><Relationship Id="rId3" Type="http://schemas.openxmlformats.org/officeDocument/2006/relationships/image" Target="../media/image1210.svg"/><Relationship Id="rId2" Type="http://schemas.openxmlformats.org/officeDocument/2006/relationships/image" Target="../media/image1209.png"/><Relationship Id="rId1" Type="http://schemas.openxmlformats.org/officeDocument/2006/relationships/slideLayout" Target="../slideLayouts/slideLayout14.xml"/></Relationships>
</file>

<file path=ppt/slides/_rels/slide153.xml.rels><?xml version="1.0" encoding="UTF-8" standalone="yes"?>
<Relationships xmlns="http://schemas.openxmlformats.org/package/2006/relationships"><Relationship Id="rId2" Type="http://schemas.openxmlformats.org/officeDocument/2006/relationships/image" Target="../media/image1211.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4">
            <a:extLst>
              <a:ext uri="{FF2B5EF4-FFF2-40B4-BE49-F238E27FC236}">
                <a16:creationId xmlns:a16="http://schemas.microsoft.com/office/drawing/2014/main" id="{4E2A3DCA-3526-ED48-BE0F-AEC29BAD0B89}"/>
              </a:ext>
            </a:extLst>
          </p:cNvPr>
          <p:cNvSpPr>
            <a:spLocks noGrp="1" noChangeArrowheads="1"/>
          </p:cNvSpPr>
          <p:nvPr>
            <p:ph type="ctrTitle"/>
          </p:nvPr>
        </p:nvSpPr>
        <p:spPr>
          <a:xfrm>
            <a:off x="152400" y="1473200"/>
            <a:ext cx="9650413" cy="2595563"/>
          </a:xfrm>
        </p:spPr>
        <p:txBody>
          <a:bodyPr/>
          <a:lstStyle/>
          <a:p>
            <a:pPr eaLnBrk="1" hangingPunct="1"/>
            <a:r>
              <a:rPr lang="en-US" altLang="en-US" dirty="0"/>
              <a:t>AWS</a:t>
            </a:r>
            <a:br>
              <a:rPr lang="en-US" altLang="en-US" dirty="0"/>
            </a:br>
            <a:r>
              <a:rPr lang="en-US" altLang="en-US" dirty="0"/>
              <a:t>Architecture</a:t>
            </a:r>
            <a:br>
              <a:rPr lang="en-US" altLang="en-US" dirty="0"/>
            </a:br>
            <a:r>
              <a:rPr lang="en-US" altLang="en-US" dirty="0"/>
              <a:t>Icons</a:t>
            </a:r>
          </a:p>
        </p:txBody>
      </p:sp>
      <p:sp>
        <p:nvSpPr>
          <p:cNvPr id="6" name="Subtitle 5">
            <a:extLst>
              <a:ext uri="{FF2B5EF4-FFF2-40B4-BE49-F238E27FC236}">
                <a16:creationId xmlns:a16="http://schemas.microsoft.com/office/drawing/2014/main" id="{D1E73EEA-03FA-8F40-9442-4B1A82AAC151}"/>
              </a:ext>
            </a:extLst>
          </p:cNvPr>
          <p:cNvSpPr>
            <a:spLocks noGrp="1"/>
          </p:cNvSpPr>
          <p:nvPr>
            <p:ph type="subTitle" idx="1"/>
          </p:nvPr>
        </p:nvSpPr>
        <p:spPr>
          <a:xfrm>
            <a:off x="1090613" y="4289425"/>
            <a:ext cx="8826500" cy="379413"/>
          </a:xfrm>
        </p:spPr>
        <p:txBody>
          <a:bodyPr rtlCol="0">
            <a:normAutofit fontScale="92500" lnSpcReduction="10000"/>
          </a:bodyPr>
          <a:lstStyle/>
          <a:p>
            <a:pPr eaLnBrk="1" fontAlgn="auto" hangingPunct="1">
              <a:spcAft>
                <a:spcPts val="0"/>
              </a:spcAft>
              <a:defRPr/>
            </a:pPr>
            <a:r>
              <a:rPr lang="en-US" dirty="0"/>
              <a:t>Release 14-2022.07.31</a:t>
            </a:r>
          </a:p>
        </p:txBody>
      </p:sp>
      <p:sp>
        <p:nvSpPr>
          <p:cNvPr id="37891" name="Footer Placeholder 3">
            <a:extLst>
              <a:ext uri="{FF2B5EF4-FFF2-40B4-BE49-F238E27FC236}">
                <a16:creationId xmlns:a16="http://schemas.microsoft.com/office/drawing/2014/main" id="{6C55D174-A357-2A4D-9BA3-0C69C9DFEE31}"/>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chemeClr val="bg1"/>
                </a:solidFill>
                <a:latin typeface="Arial" panose="020B0604020202020204" pitchFamily="34" charset="0"/>
              </a:rPr>
              <a:t>© 2022, Amazon Web Services, Inc. or its affiliates. All rights reserved.</a:t>
            </a:r>
          </a:p>
        </p:txBody>
      </p:sp>
      <p:sp>
        <p:nvSpPr>
          <p:cNvPr id="37892" name="Slide Number Placeholder 6">
            <a:extLst>
              <a:ext uri="{FF2B5EF4-FFF2-40B4-BE49-F238E27FC236}">
                <a16:creationId xmlns:a16="http://schemas.microsoft.com/office/drawing/2014/main" id="{8810AC8B-D51F-1C41-B470-2716531C6FA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9ECAB34-B7E6-C04B-8946-0FBE75C4266F}" type="slidenum">
              <a:rPr lang="en-US" altLang="en-US" smtClean="0">
                <a:solidFill>
                  <a:schemeClr val="bg1"/>
                </a:solidFill>
                <a:latin typeface="Arial" panose="020B0604020202020204" pitchFamily="34" charset="0"/>
              </a:rPr>
              <a:pPr fontAlgn="base">
                <a:spcBef>
                  <a:spcPct val="0"/>
                </a:spcBef>
                <a:spcAft>
                  <a:spcPct val="0"/>
                </a:spcAft>
              </a:pPr>
              <a:t>1</a:t>
            </a:fld>
            <a:endParaRPr lang="en-US" altLang="en-US" dirty="0">
              <a:solidFill>
                <a:schemeClr val="bg1"/>
              </a:solidFill>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9">
            <a:extLst>
              <a:ext uri="{FF2B5EF4-FFF2-40B4-BE49-F238E27FC236}">
                <a16:creationId xmlns:a16="http://schemas.microsoft.com/office/drawing/2014/main" id="{C4424176-D61D-4247-94CC-33611A47B477}"/>
              </a:ext>
            </a:extLst>
          </p:cNvPr>
          <p:cNvSpPr>
            <a:spLocks noGrp="1" noChangeArrowheads="1"/>
          </p:cNvSpPr>
          <p:nvPr>
            <p:ph type="title"/>
          </p:nvPr>
        </p:nvSpPr>
        <p:spPr/>
        <p:txBody>
          <a:bodyPr/>
          <a:lstStyle/>
          <a:p>
            <a:pPr eaLnBrk="1" hangingPunct="1"/>
            <a:r>
              <a:rPr lang="en-US" altLang="en-US" dirty="0"/>
              <a:t>Release </a:t>
            </a:r>
            <a:r>
              <a:rPr lang="en-US" dirty="0"/>
              <a:t>14-2022.07.31</a:t>
            </a:r>
            <a:r>
              <a:rPr lang="en-US" altLang="en-US" dirty="0"/>
              <a:t>: What’s New?</a:t>
            </a:r>
          </a:p>
        </p:txBody>
      </p:sp>
      <p:sp>
        <p:nvSpPr>
          <p:cNvPr id="39941" name="Content Placeholder 1">
            <a:extLst>
              <a:ext uri="{FF2B5EF4-FFF2-40B4-BE49-F238E27FC236}">
                <a16:creationId xmlns:a16="http://schemas.microsoft.com/office/drawing/2014/main" id="{04BFD3BC-B4B2-5549-B655-135D9FD65520}"/>
              </a:ext>
            </a:extLst>
          </p:cNvPr>
          <p:cNvSpPr>
            <a:spLocks noGrp="1" noChangeArrowheads="1"/>
          </p:cNvSpPr>
          <p:nvPr>
            <p:ph sz="half" idx="12"/>
          </p:nvPr>
        </p:nvSpPr>
        <p:spPr>
          <a:xfrm>
            <a:off x="241300" y="1149350"/>
            <a:ext cx="11709400" cy="984250"/>
          </a:xfrm>
        </p:spPr>
        <p:txBody>
          <a:bodyPr/>
          <a:lstStyle/>
          <a:p>
            <a:pPr eaLnBrk="1" hangingPunct="1"/>
            <a:r>
              <a:rPr lang="en-US" dirty="0"/>
              <a:t>For the latest assets package and full resources, visit the AWS Architecture Center:</a:t>
            </a:r>
            <a:r>
              <a:rPr lang="en-US" altLang="en-US" dirty="0"/>
              <a:t> </a:t>
            </a:r>
            <a:r>
              <a:rPr lang="en-US" altLang="en-US" dirty="0">
                <a:hlinkClick r:id="rId3"/>
              </a:rPr>
              <a:t>https://aws.amazon.com/architecture/icons/</a:t>
            </a:r>
            <a:r>
              <a:rPr lang="en-US" altLang="en-US" dirty="0"/>
              <a:t> </a:t>
            </a:r>
          </a:p>
          <a:p>
            <a:pPr eaLnBrk="1" hangingPunct="1"/>
            <a:endParaRPr lang="en-US" altLang="en-US" dirty="0"/>
          </a:p>
        </p:txBody>
      </p:sp>
      <p:sp>
        <p:nvSpPr>
          <p:cNvPr id="39942" name="Footer Placeholder 7">
            <a:extLst>
              <a:ext uri="{FF2B5EF4-FFF2-40B4-BE49-F238E27FC236}">
                <a16:creationId xmlns:a16="http://schemas.microsoft.com/office/drawing/2014/main" id="{63CE1B16-4248-3442-BF9B-358D014C00DD}"/>
              </a:ext>
            </a:extLst>
          </p:cNvPr>
          <p:cNvSpPr>
            <a:spLocks noGrp="1" noChangeArrowheads="1"/>
          </p:cNvSpPr>
          <p:nvPr>
            <p:ph type="ftr"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39943" name="Slide Number Placeholder 8">
            <a:extLst>
              <a:ext uri="{FF2B5EF4-FFF2-40B4-BE49-F238E27FC236}">
                <a16:creationId xmlns:a16="http://schemas.microsoft.com/office/drawing/2014/main" id="{6F8E4182-1824-0245-84CA-C9F5141771E0}"/>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7B6341F-A150-8A49-8FBC-64E44138AE51}" type="slidenum">
              <a:rPr lang="en-US" altLang="en-US" smtClean="0">
                <a:solidFill>
                  <a:srgbClr val="161E2D"/>
                </a:solidFill>
                <a:latin typeface="Arial" panose="020B0604020202020204" pitchFamily="34" charset="0"/>
              </a:rPr>
              <a:pPr fontAlgn="base">
                <a:spcBef>
                  <a:spcPct val="0"/>
                </a:spcBef>
                <a:spcAft>
                  <a:spcPct val="0"/>
                </a:spcAft>
              </a:pPr>
              <a:t>2</a:t>
            </a:fld>
            <a:endParaRPr lang="en-US" altLang="en-US" dirty="0">
              <a:solidFill>
                <a:srgbClr val="161E2D"/>
              </a:solidFill>
              <a:latin typeface="Arial" panose="020B0604020202020204" pitchFamily="34" charset="0"/>
            </a:endParaRPr>
          </a:p>
        </p:txBody>
      </p:sp>
      <p:sp>
        <p:nvSpPr>
          <p:cNvPr id="9" name="Text Placeholder 4">
            <a:extLst>
              <a:ext uri="{FF2B5EF4-FFF2-40B4-BE49-F238E27FC236}">
                <a16:creationId xmlns:a16="http://schemas.microsoft.com/office/drawing/2014/main" id="{DAF89B73-10A1-E24D-B224-631925180129}"/>
              </a:ext>
            </a:extLst>
          </p:cNvPr>
          <p:cNvSpPr txBox="1">
            <a:spLocks noChangeArrowheads="1"/>
          </p:cNvSpPr>
          <p:nvPr/>
        </p:nvSpPr>
        <p:spPr bwMode="auto">
          <a:xfrm>
            <a:off x="10323513" y="365125"/>
            <a:ext cx="162718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eaLnBrk="1" hangingPunct="1"/>
            <a:r>
              <a:rPr lang="en-US" altLang="en-US" sz="1800" dirty="0"/>
              <a:t>1/2</a:t>
            </a:r>
          </a:p>
        </p:txBody>
      </p:sp>
      <p:sp>
        <p:nvSpPr>
          <p:cNvPr id="16" name="Content Placeholder 3">
            <a:extLst>
              <a:ext uri="{FF2B5EF4-FFF2-40B4-BE49-F238E27FC236}">
                <a16:creationId xmlns:a16="http://schemas.microsoft.com/office/drawing/2014/main" id="{7450D94A-F3A0-6644-B77C-6885AF8EE32B}"/>
              </a:ext>
            </a:extLst>
          </p:cNvPr>
          <p:cNvSpPr>
            <a:spLocks noGrp="1" noChangeArrowheads="1"/>
          </p:cNvSpPr>
          <p:nvPr>
            <p:ph sz="half" idx="1"/>
          </p:nvPr>
        </p:nvSpPr>
        <p:spPr>
          <a:xfrm>
            <a:off x="240943" y="2203334"/>
            <a:ext cx="3602396" cy="3655212"/>
          </a:xfrm>
        </p:spPr>
        <p:txBody>
          <a:bodyPr rIns="0"/>
          <a:lstStyle/>
          <a:p>
            <a:pPr>
              <a:spcBef>
                <a:spcPts val="2400"/>
              </a:spcBef>
            </a:pPr>
            <a:r>
              <a:rPr lang="en-US" sz="1100" b="1" dirty="0"/>
              <a:t>Guidelines</a:t>
            </a:r>
            <a:endParaRPr lang="en-US" sz="1100" i="1" dirty="0"/>
          </a:p>
          <a:p>
            <a:r>
              <a:rPr lang="en-US" sz="1100" dirty="0"/>
              <a:t>Building a Diagram for Portrait View (slide 13)</a:t>
            </a:r>
          </a:p>
          <a:p>
            <a:r>
              <a:rPr lang="en-US" sz="1100" dirty="0"/>
              <a:t>Numbered Callouts (slide 18)</a:t>
            </a:r>
          </a:p>
          <a:p>
            <a:pPr>
              <a:spcBef>
                <a:spcPts val="2400"/>
              </a:spcBef>
            </a:pPr>
            <a:r>
              <a:rPr lang="en-US" sz="1100" b="1" dirty="0"/>
              <a:t>General Resources</a:t>
            </a:r>
            <a:endParaRPr lang="en-US" sz="1100"/>
          </a:p>
          <a:p>
            <a:r>
              <a:rPr lang="en-US" sz="1100"/>
              <a:t>Dark background slides have been removed for Groups, Custom Groups, Arrows, and General Icons</a:t>
            </a:r>
          </a:p>
          <a:p>
            <a:r>
              <a:rPr lang="en-US" sz="1100"/>
              <a:t>Custom Groups instructions are now combined on </a:t>
            </a:r>
            <a:br>
              <a:rPr lang="en-US" sz="1100"/>
            </a:br>
            <a:r>
              <a:rPr lang="en-US" sz="1100"/>
              <a:t>one slide (slide 26) </a:t>
            </a:r>
            <a:endParaRPr lang="en-US" sz="1100" dirty="0"/>
          </a:p>
          <a:p>
            <a:pPr>
              <a:spcBef>
                <a:spcPts val="2400"/>
              </a:spcBef>
            </a:pPr>
            <a:r>
              <a:rPr lang="en-US" sz="1100" b="1" dirty="0"/>
              <a:t>General Icons</a:t>
            </a:r>
            <a:endParaRPr lang="en-US" sz="1100" dirty="0"/>
          </a:p>
          <a:p>
            <a:r>
              <a:rPr lang="en-US" sz="1100" dirty="0"/>
              <a:t>Servers / Resource Icon (slide 28)</a:t>
            </a:r>
          </a:p>
          <a:p>
            <a:r>
              <a:rPr lang="en-US" sz="1100" dirty="0"/>
              <a:t>Source code / Resource Icon (slide 28)</a:t>
            </a:r>
          </a:p>
          <a:p>
            <a:r>
              <a:rPr lang="en-US" sz="1100" dirty="0"/>
              <a:t>Document / Resource Icon (slide 28)</a:t>
            </a:r>
          </a:p>
          <a:p>
            <a:endParaRPr lang="en-US" sz="1100" dirty="0"/>
          </a:p>
        </p:txBody>
      </p:sp>
      <p:sp>
        <p:nvSpPr>
          <p:cNvPr id="17" name="Content Placeholder 4">
            <a:extLst>
              <a:ext uri="{FF2B5EF4-FFF2-40B4-BE49-F238E27FC236}">
                <a16:creationId xmlns:a16="http://schemas.microsoft.com/office/drawing/2014/main" id="{8B483F4D-4597-6944-92E6-D923060BF06D}"/>
              </a:ext>
            </a:extLst>
          </p:cNvPr>
          <p:cNvSpPr>
            <a:spLocks noGrp="1" noChangeArrowheads="1"/>
          </p:cNvSpPr>
          <p:nvPr>
            <p:ph sz="half" idx="10"/>
          </p:nvPr>
        </p:nvSpPr>
        <p:spPr>
          <a:xfrm>
            <a:off x="4241581" y="2203335"/>
            <a:ext cx="3686970" cy="3655212"/>
          </a:xfrm>
        </p:spPr>
        <p:txBody>
          <a:bodyPr rIns="0"/>
          <a:lstStyle/>
          <a:p>
            <a:pPr>
              <a:spcBef>
                <a:spcPts val="2000"/>
              </a:spcBef>
            </a:pPr>
            <a:r>
              <a:rPr lang="en-US" sz="1100" b="1" dirty="0"/>
              <a:t>General Icons </a:t>
            </a:r>
            <a:r>
              <a:rPr lang="en-US" sz="1100" i="1" dirty="0"/>
              <a:t>cont.</a:t>
            </a:r>
            <a:endParaRPr lang="en-US" sz="1100" i="1"/>
          </a:p>
          <a:p>
            <a:r>
              <a:rPr lang="en-US" sz="1100" dirty="0"/>
              <a:t>Folder / Resource Icon (slide 28)</a:t>
            </a:r>
          </a:p>
          <a:p>
            <a:r>
              <a:rPr lang="en-US" sz="1100" dirty="0"/>
              <a:t>Folders / Resource Icon (slide 28)</a:t>
            </a:r>
          </a:p>
          <a:p>
            <a:r>
              <a:rPr lang="en-US" sz="1100" dirty="0"/>
              <a:t>Globe / Resource Icon (slide 28)</a:t>
            </a:r>
          </a:p>
          <a:p>
            <a:r>
              <a:rPr lang="en-US" sz="1100" dirty="0"/>
              <a:t>Shield / Resource Icon (slide 28)</a:t>
            </a:r>
          </a:p>
          <a:p>
            <a:r>
              <a:rPr lang="en-US" sz="1100" dirty="0"/>
              <a:t>Generic application / Resource Icon (slide 28)</a:t>
            </a:r>
          </a:p>
          <a:p>
            <a:r>
              <a:rPr lang="en-US" sz="1100" dirty="0"/>
              <a:t>Chat / Resource Icon (slide 29)</a:t>
            </a:r>
          </a:p>
          <a:p>
            <a:r>
              <a:rPr lang="en-US" sz="1100" dirty="0"/>
              <a:t>Alert / Resource Icon (slide 29)</a:t>
            </a:r>
          </a:p>
          <a:p>
            <a:r>
              <a:rPr lang="en-US" sz="1100" dirty="0"/>
              <a:t>Magnifying glass / Resource Icon (slide 29)</a:t>
            </a:r>
          </a:p>
          <a:p>
            <a:r>
              <a:rPr lang="en-US" sz="1100" dirty="0"/>
              <a:t>AWS Management Console / Resource Icon (slide 29)</a:t>
            </a:r>
          </a:p>
          <a:p>
            <a:r>
              <a:rPr lang="en-US" sz="1100" dirty="0"/>
              <a:t>Git repository / Resource Icon (slide 29)</a:t>
            </a:r>
          </a:p>
          <a:p>
            <a:endParaRPr lang="en-US" sz="1100"/>
          </a:p>
        </p:txBody>
      </p:sp>
      <p:sp>
        <p:nvSpPr>
          <p:cNvPr id="10" name="Content Placeholder 4">
            <a:extLst>
              <a:ext uri="{FF2B5EF4-FFF2-40B4-BE49-F238E27FC236}">
                <a16:creationId xmlns:a16="http://schemas.microsoft.com/office/drawing/2014/main" id="{C8E0991A-9EA1-9E20-8DAD-4E5A6EBA1265}"/>
              </a:ext>
            </a:extLst>
          </p:cNvPr>
          <p:cNvSpPr txBox="1">
            <a:spLocks noChangeArrowheads="1"/>
          </p:cNvSpPr>
          <p:nvPr/>
        </p:nvSpPr>
        <p:spPr bwMode="auto">
          <a:xfrm>
            <a:off x="8263730" y="2203335"/>
            <a:ext cx="3511503" cy="365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400"/>
              </a:spcBef>
            </a:pPr>
            <a:r>
              <a:rPr lang="en-US" sz="1100" b="1" dirty="0"/>
              <a:t>Compute</a:t>
            </a:r>
            <a:endParaRPr lang="en-US" sz="1100"/>
          </a:p>
          <a:p>
            <a:r>
              <a:rPr lang="en-US" sz="1100"/>
              <a:t>P4de Instance / Resource Icon (slide 53)</a:t>
            </a:r>
          </a:p>
          <a:p>
            <a:r>
              <a:rPr lang="en-US" sz="1100"/>
              <a:t>I4i Instance / Resource Icon (slide 54)</a:t>
            </a:r>
          </a:p>
          <a:p>
            <a:pPr>
              <a:spcBef>
                <a:spcPts val="2400"/>
              </a:spcBef>
            </a:pPr>
            <a:r>
              <a:rPr lang="en-US" sz="1100" b="1" dirty="0"/>
              <a:t>End User Computing</a:t>
            </a:r>
            <a:endParaRPr lang="en-US" sz="1100"/>
          </a:p>
          <a:p>
            <a:r>
              <a:rPr lang="en-US" sz="1100"/>
              <a:t>Amazon WorkSpaces Web / Previously a Resource Icon (slide 83)</a:t>
            </a:r>
          </a:p>
          <a:p>
            <a:pPr>
              <a:spcBef>
                <a:spcPts val="2400"/>
              </a:spcBef>
            </a:pPr>
            <a:r>
              <a:rPr lang="en-US" sz="1100" b="1" dirty="0"/>
              <a:t>Internet of Things</a:t>
            </a:r>
            <a:endParaRPr lang="en-US" sz="1100" i="1" dirty="0"/>
          </a:p>
          <a:p>
            <a:r>
              <a:rPr lang="en-US" sz="1100" dirty="0"/>
              <a:t>Fleet Hub / Resource Icon (slide 91)</a:t>
            </a:r>
          </a:p>
          <a:p>
            <a:r>
              <a:rPr lang="en-US" sz="1100" dirty="0"/>
              <a:t>AWS IoT EduKit (slide 94)</a:t>
            </a:r>
          </a:p>
          <a:p>
            <a:pPr>
              <a:spcBef>
                <a:spcPts val="2400"/>
              </a:spcBef>
            </a:pPr>
            <a:r>
              <a:rPr lang="en-US" sz="1100" b="1" dirty="0"/>
              <a:t>Machine Learning</a:t>
            </a:r>
          </a:p>
          <a:p>
            <a:r>
              <a:rPr lang="en-US" sz="1100" dirty="0"/>
              <a:t>Amazon CodeWhisperer (slide 106)</a:t>
            </a:r>
          </a:p>
        </p:txBody>
      </p:sp>
    </p:spTree>
    <p:extLst>
      <p:ext uri="{BB962C8B-B14F-4D97-AF65-F5344CB8AC3E}">
        <p14:creationId xmlns:p14="http://schemas.microsoft.com/office/powerpoint/2010/main" val="3667718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9">
            <a:extLst>
              <a:ext uri="{FF2B5EF4-FFF2-40B4-BE49-F238E27FC236}">
                <a16:creationId xmlns:a16="http://schemas.microsoft.com/office/drawing/2014/main" id="{C4424176-D61D-4247-94CC-33611A47B477}"/>
              </a:ext>
            </a:extLst>
          </p:cNvPr>
          <p:cNvSpPr>
            <a:spLocks noGrp="1" noChangeArrowheads="1"/>
          </p:cNvSpPr>
          <p:nvPr>
            <p:ph type="title"/>
          </p:nvPr>
        </p:nvSpPr>
        <p:spPr/>
        <p:txBody>
          <a:bodyPr/>
          <a:lstStyle/>
          <a:p>
            <a:pPr eaLnBrk="1" hangingPunct="1"/>
            <a:r>
              <a:rPr lang="en-US" altLang="en-US" dirty="0"/>
              <a:t>Release </a:t>
            </a:r>
            <a:r>
              <a:rPr lang="en-US" dirty="0"/>
              <a:t>14-2022.07.31</a:t>
            </a:r>
            <a:r>
              <a:rPr lang="en-US" altLang="en-US" dirty="0"/>
              <a:t>: What’s New?</a:t>
            </a:r>
          </a:p>
        </p:txBody>
      </p:sp>
      <p:sp>
        <p:nvSpPr>
          <p:cNvPr id="39941" name="Content Placeholder 1">
            <a:extLst>
              <a:ext uri="{FF2B5EF4-FFF2-40B4-BE49-F238E27FC236}">
                <a16:creationId xmlns:a16="http://schemas.microsoft.com/office/drawing/2014/main" id="{04BFD3BC-B4B2-5549-B655-135D9FD65520}"/>
              </a:ext>
            </a:extLst>
          </p:cNvPr>
          <p:cNvSpPr>
            <a:spLocks noGrp="1" noChangeArrowheads="1"/>
          </p:cNvSpPr>
          <p:nvPr>
            <p:ph sz="half" idx="12"/>
          </p:nvPr>
        </p:nvSpPr>
        <p:spPr>
          <a:xfrm>
            <a:off x="241300" y="1149350"/>
            <a:ext cx="11709400" cy="984250"/>
          </a:xfrm>
        </p:spPr>
        <p:txBody>
          <a:bodyPr/>
          <a:lstStyle/>
          <a:p>
            <a:pPr eaLnBrk="1" hangingPunct="1"/>
            <a:r>
              <a:rPr lang="en-US" dirty="0"/>
              <a:t>For the latest assets package and full resources, visit the AWS Architecture Center:</a:t>
            </a:r>
            <a:r>
              <a:rPr lang="en-US" altLang="en-US" dirty="0"/>
              <a:t> </a:t>
            </a:r>
            <a:r>
              <a:rPr lang="en-US" altLang="en-US" dirty="0">
                <a:hlinkClick r:id="rId3"/>
              </a:rPr>
              <a:t>https://aws.amazon.com/architecture/icons/</a:t>
            </a:r>
            <a:r>
              <a:rPr lang="en-US" altLang="en-US" dirty="0"/>
              <a:t> </a:t>
            </a:r>
          </a:p>
          <a:p>
            <a:pPr eaLnBrk="1" hangingPunct="1"/>
            <a:endParaRPr lang="en-US" altLang="en-US" dirty="0"/>
          </a:p>
        </p:txBody>
      </p:sp>
      <p:sp>
        <p:nvSpPr>
          <p:cNvPr id="39942" name="Footer Placeholder 7">
            <a:extLst>
              <a:ext uri="{FF2B5EF4-FFF2-40B4-BE49-F238E27FC236}">
                <a16:creationId xmlns:a16="http://schemas.microsoft.com/office/drawing/2014/main" id="{63CE1B16-4248-3442-BF9B-358D014C00DD}"/>
              </a:ext>
            </a:extLst>
          </p:cNvPr>
          <p:cNvSpPr>
            <a:spLocks noGrp="1" noChangeArrowheads="1"/>
          </p:cNvSpPr>
          <p:nvPr>
            <p:ph type="ftr"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39943" name="Slide Number Placeholder 8">
            <a:extLst>
              <a:ext uri="{FF2B5EF4-FFF2-40B4-BE49-F238E27FC236}">
                <a16:creationId xmlns:a16="http://schemas.microsoft.com/office/drawing/2014/main" id="{6F8E4182-1824-0245-84CA-C9F5141771E0}"/>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7B6341F-A150-8A49-8FBC-64E44138AE51}" type="slidenum">
              <a:rPr lang="en-US" altLang="en-US" smtClean="0">
                <a:solidFill>
                  <a:srgbClr val="161E2D"/>
                </a:solidFill>
                <a:latin typeface="Arial" panose="020B0604020202020204" pitchFamily="34" charset="0"/>
              </a:rPr>
              <a:pPr fontAlgn="base">
                <a:spcBef>
                  <a:spcPct val="0"/>
                </a:spcBef>
                <a:spcAft>
                  <a:spcPct val="0"/>
                </a:spcAft>
              </a:pPr>
              <a:t>3</a:t>
            </a:fld>
            <a:endParaRPr lang="en-US" altLang="en-US" dirty="0">
              <a:solidFill>
                <a:srgbClr val="161E2D"/>
              </a:solidFill>
              <a:latin typeface="Arial" panose="020B0604020202020204" pitchFamily="34" charset="0"/>
            </a:endParaRPr>
          </a:p>
        </p:txBody>
      </p:sp>
      <p:sp>
        <p:nvSpPr>
          <p:cNvPr id="9" name="Text Placeholder 4">
            <a:extLst>
              <a:ext uri="{FF2B5EF4-FFF2-40B4-BE49-F238E27FC236}">
                <a16:creationId xmlns:a16="http://schemas.microsoft.com/office/drawing/2014/main" id="{DAF89B73-10A1-E24D-B224-631925180129}"/>
              </a:ext>
            </a:extLst>
          </p:cNvPr>
          <p:cNvSpPr txBox="1">
            <a:spLocks noChangeArrowheads="1"/>
          </p:cNvSpPr>
          <p:nvPr/>
        </p:nvSpPr>
        <p:spPr bwMode="auto">
          <a:xfrm>
            <a:off x="10323513" y="365125"/>
            <a:ext cx="162718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eaLnBrk="1" hangingPunct="1"/>
            <a:r>
              <a:rPr lang="en-US" altLang="en-US" sz="1800" dirty="0"/>
              <a:t>2/2</a:t>
            </a:r>
          </a:p>
        </p:txBody>
      </p:sp>
      <p:sp>
        <p:nvSpPr>
          <p:cNvPr id="16" name="Content Placeholder 3">
            <a:extLst>
              <a:ext uri="{FF2B5EF4-FFF2-40B4-BE49-F238E27FC236}">
                <a16:creationId xmlns:a16="http://schemas.microsoft.com/office/drawing/2014/main" id="{7450D94A-F3A0-6644-B77C-6885AF8EE32B}"/>
              </a:ext>
            </a:extLst>
          </p:cNvPr>
          <p:cNvSpPr>
            <a:spLocks noGrp="1" noChangeArrowheads="1"/>
          </p:cNvSpPr>
          <p:nvPr>
            <p:ph sz="half" idx="1"/>
          </p:nvPr>
        </p:nvSpPr>
        <p:spPr>
          <a:xfrm>
            <a:off x="240943" y="2203334"/>
            <a:ext cx="3602396" cy="3655212"/>
          </a:xfrm>
        </p:spPr>
        <p:txBody>
          <a:bodyPr rIns="0"/>
          <a:lstStyle/>
          <a:p>
            <a:pPr>
              <a:spcBef>
                <a:spcPts val="2000"/>
              </a:spcBef>
            </a:pPr>
            <a:r>
              <a:rPr lang="en-US" sz="1100" b="1" dirty="0"/>
              <a:t>Management &amp; Governance</a:t>
            </a:r>
          </a:p>
          <a:p>
            <a:r>
              <a:rPr lang="en-US" sz="1100" dirty="0"/>
              <a:t>Session Manager / Resource Icon (slide 111)</a:t>
            </a:r>
          </a:p>
          <a:p>
            <a:r>
              <a:rPr lang="en-US" sz="1100" dirty="0"/>
              <a:t>Change Manager / Resource Icon (slide 111)</a:t>
            </a:r>
          </a:p>
          <a:p>
            <a:r>
              <a:rPr lang="en-US" sz="1100" dirty="0"/>
              <a:t>Change Calendar / Resource Icon (slide 111)</a:t>
            </a:r>
          </a:p>
          <a:p>
            <a:r>
              <a:rPr lang="en-US" sz="1100" dirty="0"/>
              <a:t>Compliance / Resource Icon (slide 111)</a:t>
            </a:r>
          </a:p>
          <a:p>
            <a:pPr>
              <a:spcBef>
                <a:spcPts val="2400"/>
              </a:spcBef>
            </a:pPr>
            <a:r>
              <a:rPr lang="en-US" sz="1100" b="1" dirty="0"/>
              <a:t>Quantum Technologies</a:t>
            </a:r>
          </a:p>
          <a:p>
            <a:r>
              <a:rPr lang="en-US" sz="1100" dirty="0"/>
              <a:t>Embedded simulator / Resource Icon (slide 131)</a:t>
            </a:r>
          </a:p>
          <a:p>
            <a:r>
              <a:rPr lang="en-US" sz="1100" dirty="0"/>
              <a:t>Managed simulator / Resource Icon (slide 131)</a:t>
            </a:r>
          </a:p>
        </p:txBody>
      </p:sp>
      <p:sp>
        <p:nvSpPr>
          <p:cNvPr id="2" name="Content Placeholder 4">
            <a:extLst>
              <a:ext uri="{FF2B5EF4-FFF2-40B4-BE49-F238E27FC236}">
                <a16:creationId xmlns:a16="http://schemas.microsoft.com/office/drawing/2014/main" id="{C910AE79-4A14-4BDF-66E6-1D501999841A}"/>
              </a:ext>
            </a:extLst>
          </p:cNvPr>
          <p:cNvSpPr>
            <a:spLocks noGrp="1" noChangeArrowheads="1"/>
          </p:cNvSpPr>
          <p:nvPr>
            <p:ph sz="half" idx="10"/>
          </p:nvPr>
        </p:nvSpPr>
        <p:spPr>
          <a:xfrm>
            <a:off x="4241581" y="2203335"/>
            <a:ext cx="3813090" cy="3655212"/>
          </a:xfrm>
        </p:spPr>
        <p:txBody>
          <a:bodyPr rIns="0"/>
          <a:lstStyle/>
          <a:p>
            <a:pPr>
              <a:spcBef>
                <a:spcPts val="2400"/>
              </a:spcBef>
            </a:pPr>
            <a:r>
              <a:rPr lang="en-US" sz="1100" b="1" dirty="0"/>
              <a:t>Security, Identity &amp; Compliance</a:t>
            </a:r>
          </a:p>
          <a:p>
            <a:r>
              <a:rPr lang="en-US" sz="1100" dirty="0"/>
              <a:t>IAM Roles Anywhere / Resource Icon (slide 139)</a:t>
            </a:r>
          </a:p>
          <a:p>
            <a:r>
              <a:rPr lang="en-US" sz="1100"/>
              <a:t>AWS IAM Identity Center </a:t>
            </a:r>
            <a:br>
              <a:rPr lang="en-US" sz="1100"/>
            </a:br>
            <a:r>
              <a:rPr lang="en-US" sz="1100"/>
              <a:t>(successor to AWS Single Sign-On) (slide 141)</a:t>
            </a:r>
            <a:endParaRPr lang="en-US" sz="1100" dirty="0"/>
          </a:p>
          <a:p>
            <a:pPr>
              <a:spcBef>
                <a:spcPts val="2400"/>
              </a:spcBef>
            </a:pPr>
            <a:r>
              <a:rPr lang="en-US" sz="1100" b="1" dirty="0"/>
              <a:t>Storage</a:t>
            </a:r>
          </a:p>
          <a:p>
            <a:r>
              <a:rPr lang="en-US" sz="1100" dirty="0"/>
              <a:t>AWS Backup support for Amazon FSx for NetApp ONTAP / Resource Icon (slide 151)</a:t>
            </a:r>
          </a:p>
        </p:txBody>
      </p:sp>
    </p:spTree>
    <p:extLst>
      <p:ext uri="{BB962C8B-B14F-4D97-AF65-F5344CB8AC3E}">
        <p14:creationId xmlns:p14="http://schemas.microsoft.com/office/powerpoint/2010/main" val="107091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5">
            <a:extLst>
              <a:ext uri="{FF2B5EF4-FFF2-40B4-BE49-F238E27FC236}">
                <a16:creationId xmlns:a16="http://schemas.microsoft.com/office/drawing/2014/main" id="{51DE8CD2-409E-E641-A30B-5C483B81EB67}"/>
              </a:ext>
            </a:extLst>
          </p:cNvPr>
          <p:cNvSpPr>
            <a:spLocks noGrp="1" noChangeArrowheads="1"/>
          </p:cNvSpPr>
          <p:nvPr>
            <p:ph type="title"/>
          </p:nvPr>
        </p:nvSpPr>
        <p:spPr>
          <a:xfrm>
            <a:off x="241300" y="365125"/>
            <a:ext cx="11709400" cy="644525"/>
          </a:xfrm>
        </p:spPr>
        <p:txBody>
          <a:bodyPr/>
          <a:lstStyle/>
          <a:p>
            <a:pPr eaLnBrk="1" hangingPunct="1"/>
            <a:r>
              <a:rPr lang="en-US" altLang="en-US" dirty="0"/>
              <a:t>Contents</a:t>
            </a:r>
          </a:p>
        </p:txBody>
      </p:sp>
      <p:sp>
        <p:nvSpPr>
          <p:cNvPr id="40962" name="Content Placeholder 6">
            <a:extLst>
              <a:ext uri="{FF2B5EF4-FFF2-40B4-BE49-F238E27FC236}">
                <a16:creationId xmlns:a16="http://schemas.microsoft.com/office/drawing/2014/main" id="{9BA9F601-4F1D-8145-B170-B596577F8179}"/>
              </a:ext>
            </a:extLst>
          </p:cNvPr>
          <p:cNvSpPr>
            <a:spLocks noGrp="1" noChangeArrowheads="1"/>
          </p:cNvSpPr>
          <p:nvPr>
            <p:ph sz="half" idx="4294967295"/>
          </p:nvPr>
        </p:nvSpPr>
        <p:spPr>
          <a:xfrm>
            <a:off x="241300" y="1246188"/>
            <a:ext cx="11709400" cy="4611687"/>
          </a:xfrm>
        </p:spPr>
        <p:txBody>
          <a:bodyPr/>
          <a:lstStyle/>
          <a:p>
            <a:pPr eaLnBrk="1" hangingPunct="1">
              <a:lnSpc>
                <a:spcPct val="150000"/>
              </a:lnSpc>
            </a:pPr>
            <a:r>
              <a:rPr lang="en-US" altLang="en-US" dirty="0">
                <a:hlinkClick r:id="rId2" action="ppaction://hlinksldjump"/>
              </a:rPr>
              <a:t>Introduction</a:t>
            </a:r>
            <a:endParaRPr lang="en-US" altLang="en-US" dirty="0"/>
          </a:p>
          <a:p>
            <a:pPr eaLnBrk="1" hangingPunct="1">
              <a:lnSpc>
                <a:spcPct val="150000"/>
              </a:lnSpc>
            </a:pPr>
            <a:r>
              <a:rPr lang="en-US" altLang="en-US" dirty="0">
                <a:hlinkClick r:id="rId3" action="ppaction://hlinksldjump"/>
              </a:rPr>
              <a:t>System</a:t>
            </a:r>
            <a:endParaRPr lang="en-US" altLang="en-US" dirty="0"/>
          </a:p>
          <a:p>
            <a:pPr eaLnBrk="1" hangingPunct="1">
              <a:lnSpc>
                <a:spcPct val="150000"/>
              </a:lnSpc>
            </a:pPr>
            <a:r>
              <a:rPr lang="en-US" altLang="en-US" dirty="0">
                <a:hlinkClick r:id="rId4" action="ppaction://hlinksldjump"/>
              </a:rPr>
              <a:t>Guidelines</a:t>
            </a:r>
            <a:endParaRPr lang="en-US" altLang="en-US" dirty="0">
              <a:hlinkClick r:id="rId5" action="ppaction://hlinksldjump"/>
            </a:endParaRPr>
          </a:p>
          <a:p>
            <a:pPr eaLnBrk="1" hangingPunct="1">
              <a:lnSpc>
                <a:spcPct val="150000"/>
              </a:lnSpc>
            </a:pPr>
            <a:r>
              <a:rPr lang="en-US" altLang="en-US" dirty="0">
                <a:hlinkClick r:id="rId6" action="ppaction://hlinksldjump"/>
              </a:rPr>
              <a:t>Examples</a:t>
            </a:r>
            <a:endParaRPr lang="en-US" altLang="en-US" dirty="0"/>
          </a:p>
          <a:p>
            <a:pPr eaLnBrk="1" hangingPunct="1">
              <a:lnSpc>
                <a:spcPct val="150000"/>
              </a:lnSpc>
            </a:pPr>
            <a:r>
              <a:rPr lang="en-US" altLang="en-US" dirty="0">
                <a:hlinkClick r:id="rId5" action="ppaction://hlinksldjump"/>
              </a:rPr>
              <a:t>Elements</a:t>
            </a:r>
            <a:endParaRPr lang="en-US" altLang="en-US" dirty="0"/>
          </a:p>
        </p:txBody>
      </p:sp>
      <p:sp>
        <p:nvSpPr>
          <p:cNvPr id="40963" name="Footer Placeholder 3">
            <a:extLst>
              <a:ext uri="{FF2B5EF4-FFF2-40B4-BE49-F238E27FC236}">
                <a16:creationId xmlns:a16="http://schemas.microsoft.com/office/drawing/2014/main" id="{18BC8279-614E-284F-BDF9-D34E20F07C4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40964" name="Slide Number Placeholder 4">
            <a:extLst>
              <a:ext uri="{FF2B5EF4-FFF2-40B4-BE49-F238E27FC236}">
                <a16:creationId xmlns:a16="http://schemas.microsoft.com/office/drawing/2014/main" id="{372AC3BB-E69B-4046-AE39-E6DF749A9AE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D6CD928-9B6D-AA42-ACE2-DC74BB9841B8}" type="slidenum">
              <a:rPr lang="en-US" altLang="en-US" smtClean="0">
                <a:solidFill>
                  <a:srgbClr val="161E2D"/>
                </a:solidFill>
                <a:latin typeface="Arial" panose="020B0604020202020204" pitchFamily="34" charset="0"/>
              </a:rPr>
              <a:pPr fontAlgn="base">
                <a:spcBef>
                  <a:spcPct val="0"/>
                </a:spcBef>
                <a:spcAft>
                  <a:spcPct val="0"/>
                </a:spcAft>
              </a:pPr>
              <a:t>4</a:t>
            </a:fld>
            <a:endParaRPr lang="en-US" altLang="en-US" dirty="0">
              <a:solidFill>
                <a:srgbClr val="161E2D"/>
              </a:solidFill>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4">
            <a:extLst>
              <a:ext uri="{FF2B5EF4-FFF2-40B4-BE49-F238E27FC236}">
                <a16:creationId xmlns:a16="http://schemas.microsoft.com/office/drawing/2014/main" id="{DB815AE5-0567-6544-B05F-A5591A2EC3EF}"/>
              </a:ext>
            </a:extLst>
          </p:cNvPr>
          <p:cNvSpPr>
            <a:spLocks noGrp="1" noChangeArrowheads="1"/>
          </p:cNvSpPr>
          <p:nvPr>
            <p:ph type="ctrTitle"/>
          </p:nvPr>
        </p:nvSpPr>
        <p:spPr>
          <a:xfrm>
            <a:off x="152400" y="1473200"/>
            <a:ext cx="9650413" cy="2595563"/>
          </a:xfrm>
        </p:spPr>
        <p:txBody>
          <a:bodyPr/>
          <a:lstStyle/>
          <a:p>
            <a:pPr eaLnBrk="1" hangingPunct="1"/>
            <a:r>
              <a:rPr lang="en-US" altLang="en-US" dirty="0"/>
              <a:t>Introduction</a:t>
            </a:r>
          </a:p>
        </p:txBody>
      </p:sp>
      <p:sp>
        <p:nvSpPr>
          <p:cNvPr id="6" name="Subtitle 5">
            <a:extLst>
              <a:ext uri="{FF2B5EF4-FFF2-40B4-BE49-F238E27FC236}">
                <a16:creationId xmlns:a16="http://schemas.microsoft.com/office/drawing/2014/main" id="{DB8BC23B-8E06-C94B-8FEC-91D264627052}"/>
              </a:ext>
            </a:extLst>
          </p:cNvPr>
          <p:cNvSpPr>
            <a:spLocks noGrp="1"/>
          </p:cNvSpPr>
          <p:nvPr>
            <p:ph type="subTitle" idx="1"/>
          </p:nvPr>
        </p:nvSpPr>
        <p:spPr>
          <a:xfrm>
            <a:off x="1090613" y="4289425"/>
            <a:ext cx="8826500" cy="379413"/>
          </a:xfrm>
        </p:spPr>
        <p:txBody>
          <a:bodyPr rtlCol="0">
            <a:normAutofit fontScale="92500" lnSpcReduction="10000"/>
          </a:bodyPr>
          <a:lstStyle/>
          <a:p>
            <a:pPr eaLnBrk="1" fontAlgn="auto" hangingPunct="1">
              <a:spcAft>
                <a:spcPts val="0"/>
              </a:spcAft>
              <a:defRPr/>
            </a:pPr>
            <a:r>
              <a:rPr lang="en-US" dirty="0"/>
              <a:t>About the deck and guidance for getting started</a:t>
            </a:r>
          </a:p>
        </p:txBody>
      </p:sp>
      <p:sp>
        <p:nvSpPr>
          <p:cNvPr id="41987" name="Footer Placeholder 3">
            <a:extLst>
              <a:ext uri="{FF2B5EF4-FFF2-40B4-BE49-F238E27FC236}">
                <a16:creationId xmlns:a16="http://schemas.microsoft.com/office/drawing/2014/main" id="{BA100D80-5C6C-C240-B62E-4767C5BF4A71}"/>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chemeClr val="bg1"/>
                </a:solidFill>
                <a:latin typeface="Arial" panose="020B0604020202020204" pitchFamily="34" charset="0"/>
              </a:rPr>
              <a:t>© 2022, Amazon Web Services, Inc. or its affiliates. All rights reserved.</a:t>
            </a:r>
          </a:p>
        </p:txBody>
      </p:sp>
      <p:sp>
        <p:nvSpPr>
          <p:cNvPr id="41988" name="Slide Number Placeholder 6">
            <a:extLst>
              <a:ext uri="{FF2B5EF4-FFF2-40B4-BE49-F238E27FC236}">
                <a16:creationId xmlns:a16="http://schemas.microsoft.com/office/drawing/2014/main" id="{D659E02C-8DA8-DB44-A20D-34A2CD1EA89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63E8D07-A84A-E540-899A-5DA4FAAEEDC2}" type="slidenum">
              <a:rPr lang="en-US" altLang="en-US" smtClean="0">
                <a:solidFill>
                  <a:schemeClr val="bg1"/>
                </a:solidFill>
                <a:latin typeface="Arial" panose="020B0604020202020204" pitchFamily="34" charset="0"/>
              </a:rPr>
              <a:pPr fontAlgn="base">
                <a:spcBef>
                  <a:spcPct val="0"/>
                </a:spcBef>
                <a:spcAft>
                  <a:spcPct val="0"/>
                </a:spcAft>
              </a:pPr>
              <a:t>5</a:t>
            </a:fld>
            <a:endParaRPr lang="en-US" altLang="en-US" dirty="0">
              <a:solidFill>
                <a:schemeClr val="bg1"/>
              </a:solidFill>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3">
            <a:extLst>
              <a:ext uri="{FF2B5EF4-FFF2-40B4-BE49-F238E27FC236}">
                <a16:creationId xmlns:a16="http://schemas.microsoft.com/office/drawing/2014/main" id="{DEC6C95F-3B4F-2641-BC0E-CAA65127A232}"/>
              </a:ext>
            </a:extLst>
          </p:cNvPr>
          <p:cNvSpPr>
            <a:spLocks noGrp="1" noChangeArrowheads="1"/>
          </p:cNvSpPr>
          <p:nvPr>
            <p:ph type="title"/>
          </p:nvPr>
        </p:nvSpPr>
        <p:spPr/>
        <p:txBody>
          <a:bodyPr/>
          <a:lstStyle/>
          <a:p>
            <a:pPr eaLnBrk="1" hangingPunct="1"/>
            <a:r>
              <a:rPr lang="en-US" altLang="en-US" dirty="0"/>
              <a:t>About AWS Architecture Icons</a:t>
            </a:r>
          </a:p>
        </p:txBody>
      </p:sp>
      <p:sp>
        <p:nvSpPr>
          <p:cNvPr id="43010" name="Content Placeholder 4">
            <a:extLst>
              <a:ext uri="{FF2B5EF4-FFF2-40B4-BE49-F238E27FC236}">
                <a16:creationId xmlns:a16="http://schemas.microsoft.com/office/drawing/2014/main" id="{2AF10547-B527-224B-A06C-98ECD4EB7F61}"/>
              </a:ext>
            </a:extLst>
          </p:cNvPr>
          <p:cNvSpPr>
            <a:spLocks noGrp="1" noChangeArrowheads="1"/>
          </p:cNvSpPr>
          <p:nvPr>
            <p:ph sz="half" idx="1"/>
          </p:nvPr>
        </p:nvSpPr>
        <p:spPr>
          <a:xfrm>
            <a:off x="241300" y="1176338"/>
            <a:ext cx="5668963" cy="4725987"/>
          </a:xfrm>
        </p:spPr>
        <p:txBody>
          <a:bodyPr/>
          <a:lstStyle/>
          <a:p>
            <a:pPr eaLnBrk="1" hangingPunct="1"/>
            <a:r>
              <a:rPr lang="en-US" altLang="en-US" sz="1800" dirty="0"/>
              <a:t>Architecture diagrams are a great way to communicate your design, deployment, and topology. </a:t>
            </a:r>
          </a:p>
          <a:p>
            <a:pPr eaLnBrk="1" hangingPunct="1"/>
            <a:r>
              <a:rPr lang="en-US" altLang="en-US" sz="1800" dirty="0"/>
              <a:t>In this deck, you will find an official collection of AWS service icons, resource icons, additional assets and guidelines. These tools will help you build customer-focused and consistent AWS architecture diagrams.</a:t>
            </a:r>
          </a:p>
          <a:p>
            <a:pPr eaLnBrk="1" hangingPunct="1"/>
            <a:r>
              <a:rPr lang="en-US" altLang="en-US" sz="1800" dirty="0"/>
              <a:t>Customers and partners can use AWS icons to create architecture diagrams. The icons are basic in design so that you can incorporate them directly into your whitepapers, presentations, datasheets, posters, or any technical material that you want.</a:t>
            </a:r>
          </a:p>
        </p:txBody>
      </p:sp>
      <p:sp>
        <p:nvSpPr>
          <p:cNvPr id="43012" name="Footer Placeholder 1">
            <a:extLst>
              <a:ext uri="{FF2B5EF4-FFF2-40B4-BE49-F238E27FC236}">
                <a16:creationId xmlns:a16="http://schemas.microsoft.com/office/drawing/2014/main" id="{A68F1C25-EA41-EC4F-84AD-09B8DF3933C3}"/>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43013" name="Slide Number Placeholder 2">
            <a:extLst>
              <a:ext uri="{FF2B5EF4-FFF2-40B4-BE49-F238E27FC236}">
                <a16:creationId xmlns:a16="http://schemas.microsoft.com/office/drawing/2014/main" id="{7E91748C-D0BB-854C-8E3D-1A2E3250CE8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F3FD34-59D1-3C49-9920-9C6DE7F79EDB}" type="slidenum">
              <a:rPr lang="en-US" altLang="en-US" smtClean="0">
                <a:solidFill>
                  <a:srgbClr val="161E2D"/>
                </a:solidFill>
                <a:latin typeface="Arial" panose="020B0604020202020204" pitchFamily="34" charset="0"/>
              </a:rPr>
              <a:pPr fontAlgn="base">
                <a:spcBef>
                  <a:spcPct val="0"/>
                </a:spcBef>
                <a:spcAft>
                  <a:spcPct val="0"/>
                </a:spcAft>
              </a:pPr>
              <a:t>6</a:t>
            </a:fld>
            <a:endParaRPr lang="en-US" altLang="en-US" dirty="0">
              <a:solidFill>
                <a:srgbClr val="161E2D"/>
              </a:solidFill>
              <a:latin typeface="Arial" panose="020B0604020202020204" pitchFamily="34" charset="0"/>
            </a:endParaRPr>
          </a:p>
        </p:txBody>
      </p:sp>
      <p:pic>
        <p:nvPicPr>
          <p:cNvPr id="5" name="Picture 4">
            <a:extLst>
              <a:ext uri="{FF2B5EF4-FFF2-40B4-BE49-F238E27FC236}">
                <a16:creationId xmlns:a16="http://schemas.microsoft.com/office/drawing/2014/main" id="{81616B40-E7A8-8558-12F7-419F45E6C22D}"/>
              </a:ext>
            </a:extLst>
          </p:cNvPr>
          <p:cNvPicPr>
            <a:picLocks noChangeAspect="1"/>
          </p:cNvPicPr>
          <p:nvPr/>
        </p:nvPicPr>
        <p:blipFill>
          <a:blip r:embed="rId2"/>
          <a:stretch>
            <a:fillRect/>
          </a:stretch>
        </p:blipFill>
        <p:spPr>
          <a:xfrm>
            <a:off x="6251573" y="1194999"/>
            <a:ext cx="5663845" cy="3699114"/>
          </a:xfrm>
          <a:prstGeom prst="rect">
            <a:avLst/>
          </a:prstGeom>
        </p:spPr>
      </p:pic>
    </p:spTree>
    <p:extLst>
      <p:ext uri="{BB962C8B-B14F-4D97-AF65-F5344CB8AC3E}">
        <p14:creationId xmlns:p14="http://schemas.microsoft.com/office/powerpoint/2010/main" val="394204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4">
            <a:extLst>
              <a:ext uri="{FF2B5EF4-FFF2-40B4-BE49-F238E27FC236}">
                <a16:creationId xmlns:a16="http://schemas.microsoft.com/office/drawing/2014/main" id="{48DBD1DA-0DF2-2F48-93F0-5FC9752FCD33}"/>
              </a:ext>
            </a:extLst>
          </p:cNvPr>
          <p:cNvSpPr>
            <a:spLocks noGrp="1" noChangeArrowheads="1"/>
          </p:cNvSpPr>
          <p:nvPr>
            <p:ph type="title"/>
          </p:nvPr>
        </p:nvSpPr>
        <p:spPr/>
        <p:txBody>
          <a:bodyPr/>
          <a:lstStyle/>
          <a:p>
            <a:pPr eaLnBrk="1" hangingPunct="1"/>
            <a:r>
              <a:rPr lang="en-US" altLang="en-US" dirty="0"/>
              <a:t>Before You Begin:</a:t>
            </a:r>
          </a:p>
        </p:txBody>
      </p:sp>
      <p:sp>
        <p:nvSpPr>
          <p:cNvPr id="44034" name="Content Placeholder 5">
            <a:extLst>
              <a:ext uri="{FF2B5EF4-FFF2-40B4-BE49-F238E27FC236}">
                <a16:creationId xmlns:a16="http://schemas.microsoft.com/office/drawing/2014/main" id="{E2F525D9-F783-7B40-850E-520CE425ACA7}"/>
              </a:ext>
            </a:extLst>
          </p:cNvPr>
          <p:cNvSpPr>
            <a:spLocks noGrp="1" noChangeArrowheads="1"/>
          </p:cNvSpPr>
          <p:nvPr>
            <p:ph sz="half" idx="1"/>
          </p:nvPr>
        </p:nvSpPr>
        <p:spPr>
          <a:xfrm>
            <a:off x="241300" y="1176338"/>
            <a:ext cx="3602038" cy="4725987"/>
          </a:xfrm>
        </p:spPr>
        <p:txBody>
          <a:bodyPr/>
          <a:lstStyle/>
          <a:p>
            <a:pPr algn="ctr" eaLnBrk="1" hangingPunct="1">
              <a:lnSpc>
                <a:spcPct val="100000"/>
              </a:lnSpc>
            </a:pPr>
            <a:br>
              <a:rPr lang="en-US" altLang="en-US" sz="4000" b="1" dirty="0">
                <a:solidFill>
                  <a:srgbClr val="FF9900"/>
                </a:solidFill>
              </a:rPr>
            </a:br>
            <a:r>
              <a:rPr lang="en-US" altLang="en-US" sz="4000" b="1" dirty="0">
                <a:solidFill>
                  <a:srgbClr val="FF9900"/>
                </a:solidFill>
              </a:rPr>
              <a:t>1</a:t>
            </a:r>
          </a:p>
          <a:p>
            <a:pPr algn="ctr" eaLnBrk="1" hangingPunct="1">
              <a:lnSpc>
                <a:spcPct val="100000"/>
              </a:lnSpc>
            </a:pPr>
            <a:r>
              <a:rPr lang="en-US" altLang="en-US" sz="2000" b="1" dirty="0"/>
              <a:t>Check for the latest </a:t>
            </a:r>
            <a:br>
              <a:rPr lang="en-US" altLang="en-US" sz="2000" b="1" dirty="0"/>
            </a:br>
            <a:r>
              <a:rPr lang="en-US" altLang="en-US" sz="2000" b="1" dirty="0"/>
              <a:t>deck update.</a:t>
            </a:r>
          </a:p>
          <a:p>
            <a:pPr algn="ctr" eaLnBrk="1" hangingPunct="1">
              <a:lnSpc>
                <a:spcPct val="100000"/>
              </a:lnSpc>
            </a:pPr>
            <a:r>
              <a:rPr lang="en-US" altLang="en-US" sz="1800" dirty="0"/>
              <a:t>Download the latest </a:t>
            </a:r>
            <a:br>
              <a:rPr lang="en-US" altLang="en-US" sz="1800" dirty="0"/>
            </a:br>
            <a:r>
              <a:rPr lang="en-US" altLang="en-US" sz="1800" dirty="0"/>
              <a:t>deck from the </a:t>
            </a:r>
            <a:br>
              <a:rPr lang="en-US" altLang="en-US" sz="1800" dirty="0"/>
            </a:br>
            <a:r>
              <a:rPr lang="en-US" altLang="en-US" sz="1800" dirty="0">
                <a:hlinkClick r:id="rId2"/>
              </a:rPr>
              <a:t>AWS Architecture Center</a:t>
            </a:r>
            <a:r>
              <a:rPr lang="en-US" altLang="en-US" sz="1800" dirty="0"/>
              <a:t>.</a:t>
            </a:r>
          </a:p>
          <a:p>
            <a:pPr eaLnBrk="1" hangingPunct="1">
              <a:lnSpc>
                <a:spcPct val="100000"/>
              </a:lnSpc>
            </a:pPr>
            <a:endParaRPr lang="en-US" altLang="en-US" dirty="0"/>
          </a:p>
        </p:txBody>
      </p:sp>
      <p:sp>
        <p:nvSpPr>
          <p:cNvPr id="44035" name="Content Placeholder 6">
            <a:extLst>
              <a:ext uri="{FF2B5EF4-FFF2-40B4-BE49-F238E27FC236}">
                <a16:creationId xmlns:a16="http://schemas.microsoft.com/office/drawing/2014/main" id="{0F218B49-3462-5541-B87F-3EA3FD8B709F}"/>
              </a:ext>
            </a:extLst>
          </p:cNvPr>
          <p:cNvSpPr>
            <a:spLocks noGrp="1" noChangeArrowheads="1"/>
          </p:cNvSpPr>
          <p:nvPr>
            <p:ph sz="half" idx="10"/>
          </p:nvPr>
        </p:nvSpPr>
        <p:spPr>
          <a:xfrm>
            <a:off x="4294188" y="1176338"/>
            <a:ext cx="3603625" cy="4725987"/>
          </a:xfrm>
        </p:spPr>
        <p:txBody>
          <a:bodyPr/>
          <a:lstStyle/>
          <a:p>
            <a:pPr algn="ctr" eaLnBrk="1" hangingPunct="1">
              <a:lnSpc>
                <a:spcPct val="100000"/>
              </a:lnSpc>
            </a:pPr>
            <a:br>
              <a:rPr lang="en-US" altLang="en-US" sz="4000" b="1" dirty="0">
                <a:solidFill>
                  <a:srgbClr val="FF9900"/>
                </a:solidFill>
              </a:rPr>
            </a:br>
            <a:r>
              <a:rPr lang="en-US" altLang="en-US" sz="4000" b="1" dirty="0">
                <a:solidFill>
                  <a:srgbClr val="FF9900"/>
                </a:solidFill>
              </a:rPr>
              <a:t>2</a:t>
            </a:r>
          </a:p>
          <a:p>
            <a:pPr algn="ctr" eaLnBrk="1" hangingPunct="1">
              <a:lnSpc>
                <a:spcPct val="100000"/>
              </a:lnSpc>
            </a:pPr>
            <a:r>
              <a:rPr lang="en-US" altLang="en-US" sz="2000" b="1" dirty="0"/>
              <a:t>Read the guidelines.</a:t>
            </a:r>
          </a:p>
          <a:p>
            <a:pPr algn="ctr" eaLnBrk="1" hangingPunct="1">
              <a:lnSpc>
                <a:spcPct val="100000"/>
              </a:lnSpc>
            </a:pPr>
            <a:r>
              <a:rPr lang="en-US" altLang="en-US" sz="1800" dirty="0"/>
              <a:t>For specific element guidance and best practices, see the </a:t>
            </a:r>
            <a:r>
              <a:rPr lang="en-US" altLang="en-US" sz="1800" dirty="0">
                <a:hlinkClick r:id="rId3" action="ppaction://hlinksldjump"/>
              </a:rPr>
              <a:t>guidelines</a:t>
            </a:r>
            <a:r>
              <a:rPr lang="en-US" altLang="en-US" sz="1800" dirty="0"/>
              <a:t>.</a:t>
            </a:r>
            <a:endParaRPr lang="en-US" altLang="en-US" sz="1800" dirty="0">
              <a:solidFill>
                <a:schemeClr val="accent1"/>
              </a:solidFill>
            </a:endParaRPr>
          </a:p>
          <a:p>
            <a:pPr algn="ctr" eaLnBrk="1" hangingPunct="1">
              <a:lnSpc>
                <a:spcPct val="100000"/>
              </a:lnSpc>
            </a:pPr>
            <a:endParaRPr lang="en-US" altLang="en-US" dirty="0"/>
          </a:p>
        </p:txBody>
      </p:sp>
      <p:sp>
        <p:nvSpPr>
          <p:cNvPr id="44036" name="Content Placeholder 7">
            <a:extLst>
              <a:ext uri="{FF2B5EF4-FFF2-40B4-BE49-F238E27FC236}">
                <a16:creationId xmlns:a16="http://schemas.microsoft.com/office/drawing/2014/main" id="{1C310A59-4332-774B-8C5F-EE7C2B07B4B2}"/>
              </a:ext>
            </a:extLst>
          </p:cNvPr>
          <p:cNvSpPr>
            <a:spLocks noGrp="1" noChangeArrowheads="1"/>
          </p:cNvSpPr>
          <p:nvPr>
            <p:ph sz="half" idx="11"/>
          </p:nvPr>
        </p:nvSpPr>
        <p:spPr>
          <a:xfrm>
            <a:off x="8326438" y="1176338"/>
            <a:ext cx="3602037" cy="4725987"/>
          </a:xfrm>
        </p:spPr>
        <p:txBody>
          <a:bodyPr/>
          <a:lstStyle/>
          <a:p>
            <a:pPr algn="ctr" eaLnBrk="1" hangingPunct="1">
              <a:lnSpc>
                <a:spcPct val="100000"/>
              </a:lnSpc>
            </a:pPr>
            <a:br>
              <a:rPr lang="en-US" altLang="en-US" sz="4000" b="1" dirty="0">
                <a:solidFill>
                  <a:srgbClr val="FF9900"/>
                </a:solidFill>
              </a:rPr>
            </a:br>
            <a:r>
              <a:rPr lang="en-US" altLang="en-US" sz="4000" b="1" dirty="0">
                <a:solidFill>
                  <a:srgbClr val="FF9900"/>
                </a:solidFill>
              </a:rPr>
              <a:t>3</a:t>
            </a:r>
          </a:p>
          <a:p>
            <a:pPr algn="ctr" eaLnBrk="1" hangingPunct="1">
              <a:lnSpc>
                <a:spcPct val="100000"/>
              </a:lnSpc>
            </a:pPr>
            <a:r>
              <a:rPr lang="en-US" altLang="en-US" sz="2000" b="1" dirty="0"/>
              <a:t>When in doubt, </a:t>
            </a:r>
            <a:br>
              <a:rPr lang="en-US" altLang="en-US" sz="2000" b="1" dirty="0"/>
            </a:br>
            <a:r>
              <a:rPr lang="en-US" altLang="en-US" sz="2000" b="1" dirty="0"/>
              <a:t>see the examples.</a:t>
            </a:r>
          </a:p>
          <a:p>
            <a:pPr algn="ctr" eaLnBrk="1" hangingPunct="1">
              <a:lnSpc>
                <a:spcPct val="100000"/>
              </a:lnSpc>
            </a:pPr>
            <a:r>
              <a:rPr lang="en-US" altLang="en-US" sz="1800" dirty="0"/>
              <a:t>For completed diagrams, go </a:t>
            </a:r>
            <a:br>
              <a:rPr lang="en-US" altLang="en-US" sz="1800" dirty="0"/>
            </a:br>
            <a:r>
              <a:rPr lang="en-US" altLang="en-US" sz="1800" dirty="0"/>
              <a:t>to the </a:t>
            </a:r>
            <a:r>
              <a:rPr lang="en-US" altLang="en-US" sz="1800" dirty="0">
                <a:hlinkClick r:id="rId4" action="ppaction://hlinksldjump"/>
              </a:rPr>
              <a:t>example pages</a:t>
            </a:r>
            <a:r>
              <a:rPr lang="en-US" altLang="en-US" sz="1800" dirty="0"/>
              <a:t>. If you’re having trouble with a particular layout or object, use these </a:t>
            </a:r>
            <a:br>
              <a:rPr lang="en-US" altLang="en-US" sz="1800" dirty="0"/>
            </a:br>
            <a:r>
              <a:rPr lang="en-US" altLang="en-US" sz="1800" dirty="0"/>
              <a:t>as a template.</a:t>
            </a:r>
          </a:p>
        </p:txBody>
      </p:sp>
      <p:sp>
        <p:nvSpPr>
          <p:cNvPr id="44037" name="Footer Placeholder 1">
            <a:extLst>
              <a:ext uri="{FF2B5EF4-FFF2-40B4-BE49-F238E27FC236}">
                <a16:creationId xmlns:a16="http://schemas.microsoft.com/office/drawing/2014/main" id="{79681336-CFFB-6945-AE7D-9D21629DA70F}"/>
              </a:ext>
            </a:extLst>
          </p:cNvPr>
          <p:cNvSpPr>
            <a:spLocks noGrp="1" noChangeArrowheads="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44038" name="Slide Number Placeholder 2">
            <a:extLst>
              <a:ext uri="{FF2B5EF4-FFF2-40B4-BE49-F238E27FC236}">
                <a16:creationId xmlns:a16="http://schemas.microsoft.com/office/drawing/2014/main" id="{D6767DDB-F26B-3B4B-92FB-2A18AB6CEF9C}"/>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8F44A40-FDC6-3D46-833F-C224AEA49AAA}" type="slidenum">
              <a:rPr lang="en-US" altLang="en-US" smtClean="0">
                <a:solidFill>
                  <a:srgbClr val="161E2D"/>
                </a:solidFill>
                <a:latin typeface="Arial" panose="020B0604020202020204" pitchFamily="34" charset="0"/>
              </a:rPr>
              <a:pPr fontAlgn="base">
                <a:spcBef>
                  <a:spcPct val="0"/>
                </a:spcBef>
                <a:spcAft>
                  <a:spcPct val="0"/>
                </a:spcAft>
              </a:pPr>
              <a:t>7</a:t>
            </a:fld>
            <a:endParaRPr lang="en-US" altLang="en-US" dirty="0">
              <a:solidFill>
                <a:srgbClr val="161E2D"/>
              </a:solidFill>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5">
            <a:extLst>
              <a:ext uri="{FF2B5EF4-FFF2-40B4-BE49-F238E27FC236}">
                <a16:creationId xmlns:a16="http://schemas.microsoft.com/office/drawing/2014/main" id="{CB1552C9-174A-E746-B193-597E1C226F76}"/>
              </a:ext>
            </a:extLst>
          </p:cNvPr>
          <p:cNvSpPr>
            <a:spLocks noGrp="1" noChangeArrowheads="1"/>
          </p:cNvSpPr>
          <p:nvPr>
            <p:ph type="ctrTitle"/>
          </p:nvPr>
        </p:nvSpPr>
        <p:spPr>
          <a:xfrm>
            <a:off x="152400" y="1473200"/>
            <a:ext cx="9650413" cy="2595563"/>
          </a:xfrm>
        </p:spPr>
        <p:txBody>
          <a:bodyPr/>
          <a:lstStyle/>
          <a:p>
            <a:pPr eaLnBrk="1" hangingPunct="1"/>
            <a:r>
              <a:rPr lang="en-US" altLang="en-US" dirty="0"/>
              <a:t>System</a:t>
            </a:r>
          </a:p>
        </p:txBody>
      </p:sp>
      <p:sp>
        <p:nvSpPr>
          <p:cNvPr id="7" name="Subtitle 6">
            <a:extLst>
              <a:ext uri="{FF2B5EF4-FFF2-40B4-BE49-F238E27FC236}">
                <a16:creationId xmlns:a16="http://schemas.microsoft.com/office/drawing/2014/main" id="{6C070E6E-368C-344B-A68F-07C2CD0FAC38}"/>
              </a:ext>
            </a:extLst>
          </p:cNvPr>
          <p:cNvSpPr>
            <a:spLocks noGrp="1"/>
          </p:cNvSpPr>
          <p:nvPr>
            <p:ph type="subTitle" idx="1"/>
          </p:nvPr>
        </p:nvSpPr>
        <p:spPr>
          <a:xfrm>
            <a:off x="1090613" y="4289425"/>
            <a:ext cx="8826500" cy="379413"/>
          </a:xfrm>
        </p:spPr>
        <p:txBody>
          <a:bodyPr rtlCol="0">
            <a:normAutofit fontScale="92500" lnSpcReduction="10000"/>
          </a:bodyPr>
          <a:lstStyle/>
          <a:p>
            <a:pPr eaLnBrk="1" fontAlgn="auto" hangingPunct="1">
              <a:spcAft>
                <a:spcPts val="0"/>
              </a:spcAft>
              <a:defRPr/>
            </a:pPr>
            <a:r>
              <a:rPr lang="en-US" dirty="0"/>
              <a:t>A complete overview of the design system</a:t>
            </a:r>
          </a:p>
          <a:p>
            <a:pPr eaLnBrk="1" fontAlgn="auto" hangingPunct="1">
              <a:spcAft>
                <a:spcPts val="0"/>
              </a:spcAft>
              <a:defRPr/>
            </a:pPr>
            <a:endParaRPr lang="en-US" dirty="0"/>
          </a:p>
        </p:txBody>
      </p:sp>
      <p:sp>
        <p:nvSpPr>
          <p:cNvPr id="45059" name="Footer Placeholder 3">
            <a:extLst>
              <a:ext uri="{FF2B5EF4-FFF2-40B4-BE49-F238E27FC236}">
                <a16:creationId xmlns:a16="http://schemas.microsoft.com/office/drawing/2014/main" id="{DC0DCB54-F838-2B42-A288-CC3EFA3038A3}"/>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chemeClr val="bg1"/>
                </a:solidFill>
                <a:latin typeface="Arial" panose="020B0604020202020204" pitchFamily="34" charset="0"/>
              </a:rPr>
              <a:t>© 2022, Amazon Web Services, Inc. or its affiliates. All rights reserved.</a:t>
            </a:r>
          </a:p>
        </p:txBody>
      </p:sp>
      <p:sp>
        <p:nvSpPr>
          <p:cNvPr id="45060" name="Slide Number Placeholder 4">
            <a:extLst>
              <a:ext uri="{FF2B5EF4-FFF2-40B4-BE49-F238E27FC236}">
                <a16:creationId xmlns:a16="http://schemas.microsoft.com/office/drawing/2014/main" id="{AEAB1AED-9D63-E448-9AFA-1E233564816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13E1C29-D0BF-0B4D-89CF-5CC64ED1EF33}" type="slidenum">
              <a:rPr lang="en-US" altLang="en-US" smtClean="0">
                <a:solidFill>
                  <a:schemeClr val="bg1"/>
                </a:solidFill>
                <a:latin typeface="Arial" panose="020B0604020202020204" pitchFamily="34" charset="0"/>
              </a:rPr>
              <a:pPr fontAlgn="base">
                <a:spcBef>
                  <a:spcPct val="0"/>
                </a:spcBef>
                <a:spcAft>
                  <a:spcPct val="0"/>
                </a:spcAft>
              </a:pPr>
              <a:t>8</a:t>
            </a:fld>
            <a:endParaRPr lang="en-US" altLang="en-US" dirty="0">
              <a:solidFill>
                <a:schemeClr val="bg1"/>
              </a:solidFill>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3">
            <a:extLst>
              <a:ext uri="{FF2B5EF4-FFF2-40B4-BE49-F238E27FC236}">
                <a16:creationId xmlns:a16="http://schemas.microsoft.com/office/drawing/2014/main" id="{2DB513F0-F708-EB46-B3EE-456A6EAFC396}"/>
              </a:ext>
            </a:extLst>
          </p:cNvPr>
          <p:cNvSpPr>
            <a:spLocks noGrp="1" noChangeArrowheads="1"/>
          </p:cNvSpPr>
          <p:nvPr>
            <p:ph type="title"/>
          </p:nvPr>
        </p:nvSpPr>
        <p:spPr/>
        <p:txBody>
          <a:bodyPr/>
          <a:lstStyle/>
          <a:p>
            <a:pPr eaLnBrk="1" hangingPunct="1"/>
            <a:r>
              <a:rPr lang="en-US" altLang="en-US" dirty="0"/>
              <a:t>System Elements</a:t>
            </a:r>
          </a:p>
        </p:txBody>
      </p:sp>
      <p:grpSp>
        <p:nvGrpSpPr>
          <p:cNvPr id="46082" name="Group 4">
            <a:extLst>
              <a:ext uri="{FF2B5EF4-FFF2-40B4-BE49-F238E27FC236}">
                <a16:creationId xmlns:a16="http://schemas.microsoft.com/office/drawing/2014/main" id="{90E69942-9D7D-3748-8D7F-A19BA7321408}"/>
              </a:ext>
            </a:extLst>
          </p:cNvPr>
          <p:cNvGrpSpPr>
            <a:grpSpLocks/>
          </p:cNvGrpSpPr>
          <p:nvPr/>
        </p:nvGrpSpPr>
        <p:grpSpPr bwMode="auto">
          <a:xfrm>
            <a:off x="5340350" y="1520825"/>
            <a:ext cx="1371600" cy="573088"/>
            <a:chOff x="5138390" y="1378882"/>
            <a:chExt cx="1371600" cy="573322"/>
          </a:xfrm>
        </p:grpSpPr>
        <p:cxnSp>
          <p:nvCxnSpPr>
            <p:cNvPr id="6" name="Straight Arrow Connector 5">
              <a:extLst>
                <a:ext uri="{FF2B5EF4-FFF2-40B4-BE49-F238E27FC236}">
                  <a16:creationId xmlns:a16="http://schemas.microsoft.com/office/drawing/2014/main" id="{AEC20A9B-5762-C346-AE81-CD22109BD6CF}"/>
                </a:ext>
              </a:extLst>
            </p:cNvPr>
            <p:cNvCxnSpPr/>
            <p:nvPr/>
          </p:nvCxnSpPr>
          <p:spPr>
            <a:xfrm>
              <a:off x="5138390" y="1769566"/>
              <a:ext cx="1371600" cy="0"/>
            </a:xfrm>
            <a:prstGeom prst="straightConnector1">
              <a:avLst/>
            </a:prstGeom>
            <a:ln w="12700">
              <a:solidFill>
                <a:srgbClr val="545B64"/>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FE3F2AF-DA67-3E46-9DF6-D1E940825826}"/>
                </a:ext>
              </a:extLst>
            </p:cNvPr>
            <p:cNvCxnSpPr/>
            <p:nvPr/>
          </p:nvCxnSpPr>
          <p:spPr>
            <a:xfrm>
              <a:off x="5138390" y="1952204"/>
              <a:ext cx="1371600" cy="0"/>
            </a:xfrm>
            <a:prstGeom prst="straightConnector1">
              <a:avLst/>
            </a:prstGeom>
            <a:ln w="12700">
              <a:solidFill>
                <a:srgbClr val="545B64"/>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E8B935A-C79A-474F-B360-31F0544C304F}"/>
                </a:ext>
              </a:extLst>
            </p:cNvPr>
            <p:cNvCxnSpPr/>
            <p:nvPr/>
          </p:nvCxnSpPr>
          <p:spPr>
            <a:xfrm>
              <a:off x="5138390" y="1580577"/>
              <a:ext cx="1371600" cy="0"/>
            </a:xfrm>
            <a:prstGeom prst="straightConnector1">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1CF9253-80F9-3E45-B00A-98AAD324507F}"/>
                </a:ext>
              </a:extLst>
            </p:cNvPr>
            <p:cNvCxnSpPr/>
            <p:nvPr/>
          </p:nvCxnSpPr>
          <p:spPr>
            <a:xfrm>
              <a:off x="5138390" y="1378882"/>
              <a:ext cx="1371600" cy="0"/>
            </a:xfrm>
            <a:prstGeom prst="straightConnector1">
              <a:avLst/>
            </a:prstGeom>
            <a:ln w="12700">
              <a:solidFill>
                <a:srgbClr val="545B64"/>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grpSp>
      <p:pic>
        <p:nvPicPr>
          <p:cNvPr id="46083" name="Graphic 9">
            <a:extLst>
              <a:ext uri="{FF2B5EF4-FFF2-40B4-BE49-F238E27FC236}">
                <a16:creationId xmlns:a16="http://schemas.microsoft.com/office/drawing/2014/main" id="{1F9E47DB-7DF8-1943-9BA6-3A64AFF4F9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8475" y="1520825"/>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Graphic 10">
            <a:extLst>
              <a:ext uri="{FF2B5EF4-FFF2-40B4-BE49-F238E27FC236}">
                <a16:creationId xmlns:a16="http://schemas.microsoft.com/office/drawing/2014/main" id="{0C754253-A55A-8348-8E01-99923997E9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6975" y="4064000"/>
            <a:ext cx="604838"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Graphic 12">
            <a:extLst>
              <a:ext uri="{FF2B5EF4-FFF2-40B4-BE49-F238E27FC236}">
                <a16:creationId xmlns:a16="http://schemas.microsoft.com/office/drawing/2014/main" id="{40DC593E-136A-B945-8EE7-268389A25000}"/>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flipH="1">
            <a:off x="7494588" y="4011613"/>
            <a:ext cx="65563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087" name="Group 13">
            <a:extLst>
              <a:ext uri="{FF2B5EF4-FFF2-40B4-BE49-F238E27FC236}">
                <a16:creationId xmlns:a16="http://schemas.microsoft.com/office/drawing/2014/main" id="{0BEC5215-F83E-2E49-A916-B45638872C77}"/>
              </a:ext>
            </a:extLst>
          </p:cNvPr>
          <p:cNvGrpSpPr>
            <a:grpSpLocks/>
          </p:cNvGrpSpPr>
          <p:nvPr/>
        </p:nvGrpSpPr>
        <p:grpSpPr bwMode="auto">
          <a:xfrm>
            <a:off x="903288" y="2574924"/>
            <a:ext cx="2570162" cy="1053419"/>
            <a:chOff x="266700" y="2496065"/>
            <a:chExt cx="2570206" cy="1052967"/>
          </a:xfrm>
        </p:grpSpPr>
        <p:sp>
          <p:nvSpPr>
            <p:cNvPr id="46103" name="TextBox 14">
              <a:extLst>
                <a:ext uri="{FF2B5EF4-FFF2-40B4-BE49-F238E27FC236}">
                  <a16:creationId xmlns:a16="http://schemas.microsoft.com/office/drawing/2014/main" id="{87D9CD14-6234-8D46-B20B-3154A7311261}"/>
                </a:ext>
              </a:extLst>
            </p:cNvPr>
            <p:cNvSpPr txBox="1">
              <a:spLocks noChangeArrowheads="1"/>
            </p:cNvSpPr>
            <p:nvPr/>
          </p:nvSpPr>
          <p:spPr bwMode="auto">
            <a:xfrm>
              <a:off x="266700" y="2496065"/>
              <a:ext cx="2570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dirty="0">
                  <a:latin typeface="Arial" panose="020B0604020202020204" pitchFamily="34" charset="0"/>
                  <a:cs typeface="Arial" panose="020B0604020202020204" pitchFamily="34" charset="0"/>
                </a:rPr>
                <a:t>Groups</a:t>
              </a:r>
            </a:p>
          </p:txBody>
        </p:sp>
        <p:sp>
          <p:nvSpPr>
            <p:cNvPr id="46104" name="TextBox 15">
              <a:extLst>
                <a:ext uri="{FF2B5EF4-FFF2-40B4-BE49-F238E27FC236}">
                  <a16:creationId xmlns:a16="http://schemas.microsoft.com/office/drawing/2014/main" id="{64342DE2-D34E-C345-9630-21983B2FED94}"/>
                </a:ext>
              </a:extLst>
            </p:cNvPr>
            <p:cNvSpPr txBox="1">
              <a:spLocks noChangeArrowheads="1"/>
            </p:cNvSpPr>
            <p:nvPr/>
          </p:nvSpPr>
          <p:spPr bwMode="auto">
            <a:xfrm>
              <a:off x="266700" y="2810685"/>
              <a:ext cx="2570206" cy="73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cs typeface="Arial" panose="020B0604020202020204" pitchFamily="34" charset="0"/>
                </a:rPr>
                <a:t>Show the connections between multiple services </a:t>
              </a:r>
              <a:br>
                <a:rPr lang="en-US" altLang="en-US" sz="1400" dirty="0">
                  <a:latin typeface="Arial" panose="020B0604020202020204" pitchFamily="34" charset="0"/>
                  <a:cs typeface="Arial" panose="020B0604020202020204" pitchFamily="34" charset="0"/>
                </a:rPr>
              </a:br>
              <a:r>
                <a:rPr lang="en-US" altLang="en-US" sz="1400" dirty="0">
                  <a:latin typeface="Arial" panose="020B0604020202020204" pitchFamily="34" charset="0"/>
                  <a:cs typeface="Arial" panose="020B0604020202020204" pitchFamily="34" charset="0"/>
                </a:rPr>
                <a:t>or resources</a:t>
              </a:r>
            </a:p>
          </p:txBody>
        </p:sp>
      </p:grpSp>
      <p:grpSp>
        <p:nvGrpSpPr>
          <p:cNvPr id="46088" name="Group 16">
            <a:extLst>
              <a:ext uri="{FF2B5EF4-FFF2-40B4-BE49-F238E27FC236}">
                <a16:creationId xmlns:a16="http://schemas.microsoft.com/office/drawing/2014/main" id="{541EAA66-E11A-2044-B78E-284CA3972FB4}"/>
              </a:ext>
            </a:extLst>
          </p:cNvPr>
          <p:cNvGrpSpPr>
            <a:grpSpLocks/>
          </p:cNvGrpSpPr>
          <p:nvPr/>
        </p:nvGrpSpPr>
        <p:grpSpPr bwMode="auto">
          <a:xfrm>
            <a:off x="4741863" y="2574925"/>
            <a:ext cx="2570162" cy="1071563"/>
            <a:chOff x="2388458" y="2503264"/>
            <a:chExt cx="2570206" cy="1070869"/>
          </a:xfrm>
        </p:grpSpPr>
        <p:sp>
          <p:nvSpPr>
            <p:cNvPr id="46101" name="TextBox 17">
              <a:extLst>
                <a:ext uri="{FF2B5EF4-FFF2-40B4-BE49-F238E27FC236}">
                  <a16:creationId xmlns:a16="http://schemas.microsoft.com/office/drawing/2014/main" id="{C0CBB3E9-2E7C-3644-9101-0D58E166D462}"/>
                </a:ext>
              </a:extLst>
            </p:cNvPr>
            <p:cNvSpPr txBox="1">
              <a:spLocks noChangeArrowheads="1"/>
            </p:cNvSpPr>
            <p:nvPr/>
          </p:nvSpPr>
          <p:spPr bwMode="auto">
            <a:xfrm>
              <a:off x="2388458" y="2503264"/>
              <a:ext cx="2570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dirty="0">
                  <a:latin typeface="Arial" panose="020B0604020202020204" pitchFamily="34" charset="0"/>
                  <a:cs typeface="Arial" panose="020B0604020202020204" pitchFamily="34" charset="0"/>
                </a:rPr>
                <a:t>Arrows</a:t>
              </a:r>
            </a:p>
          </p:txBody>
        </p:sp>
        <p:sp>
          <p:nvSpPr>
            <p:cNvPr id="46102" name="TextBox 18">
              <a:extLst>
                <a:ext uri="{FF2B5EF4-FFF2-40B4-BE49-F238E27FC236}">
                  <a16:creationId xmlns:a16="http://schemas.microsoft.com/office/drawing/2014/main" id="{7CB6C9C3-1149-FA41-A4D1-3BFD07ED1EFD}"/>
                </a:ext>
              </a:extLst>
            </p:cNvPr>
            <p:cNvSpPr txBox="1">
              <a:spLocks noChangeArrowheads="1"/>
            </p:cNvSpPr>
            <p:nvPr/>
          </p:nvSpPr>
          <p:spPr bwMode="auto">
            <a:xfrm>
              <a:off x="2388458" y="2835469"/>
              <a:ext cx="25702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cs typeface="Arial" panose="020B0604020202020204" pitchFamily="34" charset="0"/>
                </a:rPr>
                <a:t>Describe a flow of information or connect different parts </a:t>
              </a:r>
              <a:br>
                <a:rPr lang="en-US" altLang="en-US" sz="1400" dirty="0">
                  <a:latin typeface="Arial" panose="020B0604020202020204" pitchFamily="34" charset="0"/>
                  <a:cs typeface="Arial" panose="020B0604020202020204" pitchFamily="34" charset="0"/>
                </a:rPr>
              </a:br>
              <a:r>
                <a:rPr lang="en-US" altLang="en-US" sz="1400" dirty="0">
                  <a:latin typeface="Arial" panose="020B0604020202020204" pitchFamily="34" charset="0"/>
                  <a:cs typeface="Arial" panose="020B0604020202020204" pitchFamily="34" charset="0"/>
                </a:rPr>
                <a:t>of a diagram</a:t>
              </a:r>
            </a:p>
          </p:txBody>
        </p:sp>
      </p:grpSp>
      <p:grpSp>
        <p:nvGrpSpPr>
          <p:cNvPr id="46089" name="Group 19">
            <a:extLst>
              <a:ext uri="{FF2B5EF4-FFF2-40B4-BE49-F238E27FC236}">
                <a16:creationId xmlns:a16="http://schemas.microsoft.com/office/drawing/2014/main" id="{CDC36A59-DC20-D54C-B38F-28FC7093D9CE}"/>
              </a:ext>
            </a:extLst>
          </p:cNvPr>
          <p:cNvGrpSpPr>
            <a:grpSpLocks/>
          </p:cNvGrpSpPr>
          <p:nvPr/>
        </p:nvGrpSpPr>
        <p:grpSpPr bwMode="auto">
          <a:xfrm>
            <a:off x="6220533" y="4795838"/>
            <a:ext cx="3203746" cy="882711"/>
            <a:chOff x="7619028" y="2493632"/>
            <a:chExt cx="3203745" cy="882815"/>
          </a:xfrm>
        </p:grpSpPr>
        <p:sp>
          <p:nvSpPr>
            <p:cNvPr id="46099" name="TextBox 20">
              <a:extLst>
                <a:ext uri="{FF2B5EF4-FFF2-40B4-BE49-F238E27FC236}">
                  <a16:creationId xmlns:a16="http://schemas.microsoft.com/office/drawing/2014/main" id="{2EBFDA52-017C-A946-896E-E89C74477813}"/>
                </a:ext>
              </a:extLst>
            </p:cNvPr>
            <p:cNvSpPr txBox="1">
              <a:spLocks noChangeArrowheads="1"/>
            </p:cNvSpPr>
            <p:nvPr/>
          </p:nvSpPr>
          <p:spPr bwMode="auto">
            <a:xfrm>
              <a:off x="7799295" y="2493632"/>
              <a:ext cx="2895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dirty="0">
                  <a:latin typeface="Arial" panose="020B0604020202020204" pitchFamily="34" charset="0"/>
                  <a:cs typeface="Arial" panose="020B0604020202020204" pitchFamily="34" charset="0"/>
                </a:rPr>
                <a:t>General resource icons</a:t>
              </a:r>
            </a:p>
          </p:txBody>
        </p:sp>
        <p:sp>
          <p:nvSpPr>
            <p:cNvPr id="46100" name="TextBox 21">
              <a:extLst>
                <a:ext uri="{FF2B5EF4-FFF2-40B4-BE49-F238E27FC236}">
                  <a16:creationId xmlns:a16="http://schemas.microsoft.com/office/drawing/2014/main" id="{6D708105-5BD7-AA43-8F6A-6F583068E294}"/>
                </a:ext>
              </a:extLst>
            </p:cNvPr>
            <p:cNvSpPr txBox="1">
              <a:spLocks noChangeArrowheads="1"/>
            </p:cNvSpPr>
            <p:nvPr/>
          </p:nvSpPr>
          <p:spPr bwMode="auto">
            <a:xfrm>
              <a:off x="7619028" y="2853166"/>
              <a:ext cx="3203745" cy="523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cs typeface="Arial" panose="020B0604020202020204" pitchFamily="34" charset="0"/>
                </a:rPr>
                <a:t>Apply to resources and objects for multiple AWS services and categories</a:t>
              </a:r>
            </a:p>
          </p:txBody>
        </p:sp>
      </p:grpSp>
      <p:grpSp>
        <p:nvGrpSpPr>
          <p:cNvPr id="46090" name="Group 22">
            <a:extLst>
              <a:ext uri="{FF2B5EF4-FFF2-40B4-BE49-F238E27FC236}">
                <a16:creationId xmlns:a16="http://schemas.microsoft.com/office/drawing/2014/main" id="{9E6D1C24-C892-FA47-904E-3D2EA8384078}"/>
              </a:ext>
            </a:extLst>
          </p:cNvPr>
          <p:cNvGrpSpPr>
            <a:grpSpLocks/>
          </p:cNvGrpSpPr>
          <p:nvPr/>
        </p:nvGrpSpPr>
        <p:grpSpPr bwMode="auto">
          <a:xfrm>
            <a:off x="8459788" y="2636838"/>
            <a:ext cx="2570162" cy="639762"/>
            <a:chOff x="2388458" y="4468959"/>
            <a:chExt cx="2570206" cy="639982"/>
          </a:xfrm>
        </p:grpSpPr>
        <p:sp>
          <p:nvSpPr>
            <p:cNvPr id="46097" name="TextBox 23">
              <a:extLst>
                <a:ext uri="{FF2B5EF4-FFF2-40B4-BE49-F238E27FC236}">
                  <a16:creationId xmlns:a16="http://schemas.microsoft.com/office/drawing/2014/main" id="{A93A4E31-7EBD-6B46-9F8E-EDC4A3B88120}"/>
                </a:ext>
              </a:extLst>
            </p:cNvPr>
            <p:cNvSpPr txBox="1">
              <a:spLocks noChangeArrowheads="1"/>
            </p:cNvSpPr>
            <p:nvPr/>
          </p:nvSpPr>
          <p:spPr bwMode="auto">
            <a:xfrm>
              <a:off x="2388458" y="4468959"/>
              <a:ext cx="2570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dirty="0">
                  <a:latin typeface="Arial" panose="020B0604020202020204" pitchFamily="34" charset="0"/>
                  <a:cs typeface="Arial" panose="020B0604020202020204" pitchFamily="34" charset="0"/>
                </a:rPr>
                <a:t>Service icons</a:t>
              </a:r>
            </a:p>
          </p:txBody>
        </p:sp>
        <p:sp>
          <p:nvSpPr>
            <p:cNvPr id="46098" name="TextBox 24">
              <a:extLst>
                <a:ext uri="{FF2B5EF4-FFF2-40B4-BE49-F238E27FC236}">
                  <a16:creationId xmlns:a16="http://schemas.microsoft.com/office/drawing/2014/main" id="{E9E32621-1685-1748-854E-A9B5DFA06A68}"/>
                </a:ext>
              </a:extLst>
            </p:cNvPr>
            <p:cNvSpPr txBox="1">
              <a:spLocks noChangeArrowheads="1"/>
            </p:cNvSpPr>
            <p:nvPr/>
          </p:nvSpPr>
          <p:spPr bwMode="auto">
            <a:xfrm>
              <a:off x="2388458" y="4801164"/>
              <a:ext cx="25702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cs typeface="Arial" panose="020B0604020202020204" pitchFamily="34" charset="0"/>
                </a:rPr>
                <a:t>Represent an AWS service</a:t>
              </a:r>
            </a:p>
          </p:txBody>
        </p:sp>
      </p:grpSp>
      <p:grpSp>
        <p:nvGrpSpPr>
          <p:cNvPr id="46091" name="Group 25">
            <a:extLst>
              <a:ext uri="{FF2B5EF4-FFF2-40B4-BE49-F238E27FC236}">
                <a16:creationId xmlns:a16="http://schemas.microsoft.com/office/drawing/2014/main" id="{D3A36BCF-2954-A043-A7B9-3891F2BEFE1B}"/>
              </a:ext>
            </a:extLst>
          </p:cNvPr>
          <p:cNvGrpSpPr>
            <a:grpSpLocks/>
          </p:cNvGrpSpPr>
          <p:nvPr/>
        </p:nvGrpSpPr>
        <p:grpSpPr bwMode="auto">
          <a:xfrm>
            <a:off x="2747963" y="4795838"/>
            <a:ext cx="2570162" cy="855662"/>
            <a:chOff x="7935097" y="4468959"/>
            <a:chExt cx="2570206" cy="855425"/>
          </a:xfrm>
        </p:grpSpPr>
        <p:sp>
          <p:nvSpPr>
            <p:cNvPr id="46095" name="TextBox 26">
              <a:extLst>
                <a:ext uri="{FF2B5EF4-FFF2-40B4-BE49-F238E27FC236}">
                  <a16:creationId xmlns:a16="http://schemas.microsoft.com/office/drawing/2014/main" id="{408C22E6-B466-784B-B8F3-7466631BA232}"/>
                </a:ext>
              </a:extLst>
            </p:cNvPr>
            <p:cNvSpPr txBox="1">
              <a:spLocks noChangeArrowheads="1"/>
            </p:cNvSpPr>
            <p:nvPr/>
          </p:nvSpPr>
          <p:spPr bwMode="auto">
            <a:xfrm>
              <a:off x="7935097" y="4468959"/>
              <a:ext cx="2570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dirty="0">
                  <a:latin typeface="Arial" panose="020B0604020202020204" pitchFamily="34" charset="0"/>
                  <a:cs typeface="Arial" panose="020B0604020202020204" pitchFamily="34" charset="0"/>
                </a:rPr>
                <a:t>Resource icons</a:t>
              </a:r>
            </a:p>
          </p:txBody>
        </p:sp>
        <p:sp>
          <p:nvSpPr>
            <p:cNvPr id="46096" name="TextBox 27">
              <a:extLst>
                <a:ext uri="{FF2B5EF4-FFF2-40B4-BE49-F238E27FC236}">
                  <a16:creationId xmlns:a16="http://schemas.microsoft.com/office/drawing/2014/main" id="{D4AC92F8-76EB-AB4D-A86A-2CE705055F94}"/>
                </a:ext>
              </a:extLst>
            </p:cNvPr>
            <p:cNvSpPr txBox="1">
              <a:spLocks noChangeArrowheads="1"/>
            </p:cNvSpPr>
            <p:nvPr/>
          </p:nvSpPr>
          <p:spPr bwMode="auto">
            <a:xfrm>
              <a:off x="7935097" y="4801164"/>
              <a:ext cx="25702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dirty="0">
                  <a:latin typeface="Arial" panose="020B0604020202020204" pitchFamily="34" charset="0"/>
                  <a:cs typeface="Arial" panose="020B0604020202020204" pitchFamily="34" charset="0"/>
                </a:rPr>
                <a:t>Represent an AWS service resource</a:t>
              </a:r>
            </a:p>
          </p:txBody>
        </p:sp>
      </p:grpSp>
      <p:sp>
        <p:nvSpPr>
          <p:cNvPr id="46092" name="Footer Placeholder 1">
            <a:extLst>
              <a:ext uri="{FF2B5EF4-FFF2-40B4-BE49-F238E27FC236}">
                <a16:creationId xmlns:a16="http://schemas.microsoft.com/office/drawing/2014/main" id="{9617FF41-9986-D347-81CD-222B79740BAA}"/>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46093" name="Slide Number Placeholder 2">
            <a:extLst>
              <a:ext uri="{FF2B5EF4-FFF2-40B4-BE49-F238E27FC236}">
                <a16:creationId xmlns:a16="http://schemas.microsoft.com/office/drawing/2014/main" id="{06AFC964-3B84-7F43-A70F-AC04A328B82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EBC5B1D-AA95-7D47-8F95-EAA277BF4925}" type="slidenum">
              <a:rPr lang="en-US" altLang="en-US" smtClean="0">
                <a:solidFill>
                  <a:srgbClr val="161E2D"/>
                </a:solidFill>
                <a:latin typeface="Arial" panose="020B0604020202020204" pitchFamily="34" charset="0"/>
              </a:rPr>
              <a:pPr fontAlgn="base">
                <a:spcBef>
                  <a:spcPct val="0"/>
                </a:spcBef>
                <a:spcAft>
                  <a:spcPct val="0"/>
                </a:spcAft>
              </a:pPr>
              <a:t>9</a:t>
            </a:fld>
            <a:endParaRPr lang="en-US" altLang="en-US" dirty="0">
              <a:solidFill>
                <a:srgbClr val="161E2D"/>
              </a:solidFill>
              <a:latin typeface="Arial" panose="020B0604020202020204" pitchFamily="34" charset="0"/>
            </a:endParaRPr>
          </a:p>
        </p:txBody>
      </p:sp>
      <p:sp>
        <p:nvSpPr>
          <p:cNvPr id="33" name="Rectangle 32">
            <a:extLst>
              <a:ext uri="{FF2B5EF4-FFF2-40B4-BE49-F238E27FC236}">
                <a16:creationId xmlns:a16="http://schemas.microsoft.com/office/drawing/2014/main" id="{E3C373A7-C79E-F040-A456-79E6A4AF1C21}"/>
              </a:ext>
            </a:extLst>
          </p:cNvPr>
          <p:cNvSpPr/>
          <p:nvPr/>
        </p:nvSpPr>
        <p:spPr>
          <a:xfrm>
            <a:off x="1260475" y="1341439"/>
            <a:ext cx="1844675" cy="104298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ysClr val="windowText" lastClr="000000"/>
                </a:solidFill>
                <a:latin typeface="Arial" panose="020B0604020202020204" pitchFamily="34" charset="0"/>
                <a:cs typeface="Arial" panose="020B0604020202020204" pitchFamily="34" charset="0"/>
              </a:rPr>
              <a:t>AWS Cloud</a:t>
            </a:r>
          </a:p>
        </p:txBody>
      </p:sp>
      <p:pic>
        <p:nvPicPr>
          <p:cNvPr id="34" name="Graphic 33">
            <a:extLst>
              <a:ext uri="{FF2B5EF4-FFF2-40B4-BE49-F238E27FC236}">
                <a16:creationId xmlns:a16="http://schemas.microsoft.com/office/drawing/2014/main" id="{698D4BC3-E737-F248-BFA7-23A251040C6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260476" y="1341438"/>
            <a:ext cx="381000" cy="381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6EA39E97-4C97-AD40-972C-394E863845C9}"/>
              </a:ext>
            </a:extLst>
          </p:cNvPr>
          <p:cNvSpPr>
            <a:spLocks noGrp="1" noChangeArrowheads="1"/>
          </p:cNvSpPr>
          <p:nvPr>
            <p:ph type="title"/>
          </p:nvPr>
        </p:nvSpPr>
        <p:spPr/>
        <p:txBody>
          <a:bodyPr/>
          <a:lstStyle/>
          <a:p>
            <a:pPr eaLnBrk="1" hangingPunct="1"/>
            <a:r>
              <a:rPr lang="en-US" altLang="en-US" dirty="0"/>
              <a:t>System Elements</a:t>
            </a:r>
          </a:p>
        </p:txBody>
      </p:sp>
      <p:sp>
        <p:nvSpPr>
          <p:cNvPr id="4" name="Rectangle 3">
            <a:extLst>
              <a:ext uri="{FF2B5EF4-FFF2-40B4-BE49-F238E27FC236}">
                <a16:creationId xmlns:a16="http://schemas.microsoft.com/office/drawing/2014/main" id="{AE0DCB38-C38F-3E45-91A5-BC77EA90215A}"/>
              </a:ext>
            </a:extLst>
          </p:cNvPr>
          <p:cNvSpPr/>
          <p:nvPr/>
        </p:nvSpPr>
        <p:spPr bwMode="auto">
          <a:xfrm>
            <a:off x="4752975" y="1936750"/>
            <a:ext cx="6858000" cy="3375025"/>
          </a:xfrm>
          <a:prstGeom prst="rect">
            <a:avLst/>
          </a:prstGeom>
          <a:noFill/>
          <a:ln w="12700">
            <a:solidFill>
              <a:srgbClr val="1E8900"/>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1E8900"/>
                </a:solidFill>
                <a:latin typeface="Arial" panose="020B0604020202020204" pitchFamily="34" charset="0"/>
                <a:cs typeface="Arial" panose="020B0604020202020204" pitchFamily="34" charset="0"/>
              </a:rPr>
              <a:t>Virtual Private Cloud (VPC)</a:t>
            </a:r>
          </a:p>
        </p:txBody>
      </p:sp>
      <p:sp>
        <p:nvSpPr>
          <p:cNvPr id="5" name="Rectangle 4">
            <a:extLst>
              <a:ext uri="{FF2B5EF4-FFF2-40B4-BE49-F238E27FC236}">
                <a16:creationId xmlns:a16="http://schemas.microsoft.com/office/drawing/2014/main" id="{EBD78DDC-6CA6-8B4C-8030-D09C702BCE2A}"/>
              </a:ext>
            </a:extLst>
          </p:cNvPr>
          <p:cNvSpPr/>
          <p:nvPr/>
        </p:nvSpPr>
        <p:spPr bwMode="auto">
          <a:xfrm>
            <a:off x="4679950" y="1063625"/>
            <a:ext cx="7210425" cy="46863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ysClr val="windowText" lastClr="000000"/>
                </a:solidFill>
                <a:latin typeface="Arial" panose="020B0604020202020204" pitchFamily="34" charset="0"/>
                <a:cs typeface="Arial" panose="020B0604020202020204" pitchFamily="34" charset="0"/>
              </a:rPr>
              <a:t>AWS Cloud</a:t>
            </a:r>
          </a:p>
        </p:txBody>
      </p:sp>
      <p:sp>
        <p:nvSpPr>
          <p:cNvPr id="6" name="Rectangle 5">
            <a:extLst>
              <a:ext uri="{FF2B5EF4-FFF2-40B4-BE49-F238E27FC236}">
                <a16:creationId xmlns:a16="http://schemas.microsoft.com/office/drawing/2014/main" id="{95D102AA-00CD-FF49-9C6E-1658BE901624}"/>
              </a:ext>
            </a:extLst>
          </p:cNvPr>
          <p:cNvSpPr/>
          <p:nvPr/>
        </p:nvSpPr>
        <p:spPr bwMode="auto">
          <a:xfrm>
            <a:off x="5129213" y="1554163"/>
            <a:ext cx="2095500" cy="3867150"/>
          </a:xfrm>
          <a:prstGeom prst="rect">
            <a:avLst/>
          </a:prstGeom>
          <a:noFill/>
          <a:ln w="12700">
            <a:solidFill>
              <a:srgbClr val="5B9CD5"/>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Availability Zone 1</a:t>
            </a:r>
          </a:p>
        </p:txBody>
      </p:sp>
      <p:sp>
        <p:nvSpPr>
          <p:cNvPr id="11" name="Rectangle 10">
            <a:extLst>
              <a:ext uri="{FF2B5EF4-FFF2-40B4-BE49-F238E27FC236}">
                <a16:creationId xmlns:a16="http://schemas.microsoft.com/office/drawing/2014/main" id="{0356EB0E-773F-E048-9282-D7A38A3BC486}"/>
              </a:ext>
            </a:extLst>
          </p:cNvPr>
          <p:cNvSpPr/>
          <p:nvPr/>
        </p:nvSpPr>
        <p:spPr bwMode="auto">
          <a:xfrm>
            <a:off x="9331325" y="1554163"/>
            <a:ext cx="2095500" cy="3867150"/>
          </a:xfrm>
          <a:prstGeom prst="rect">
            <a:avLst/>
          </a:prstGeom>
          <a:noFill/>
          <a:ln w="12700">
            <a:solidFill>
              <a:srgbClr val="5B9CD5"/>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Availability Zone 2</a:t>
            </a:r>
          </a:p>
        </p:txBody>
      </p:sp>
      <p:sp>
        <p:nvSpPr>
          <p:cNvPr id="47107" name="TextBox 27">
            <a:extLst>
              <a:ext uri="{FF2B5EF4-FFF2-40B4-BE49-F238E27FC236}">
                <a16:creationId xmlns:a16="http://schemas.microsoft.com/office/drawing/2014/main" id="{91411D5C-9DF4-5442-A1EE-D22AC6C4C3EB}"/>
              </a:ext>
            </a:extLst>
          </p:cNvPr>
          <p:cNvSpPr txBox="1">
            <a:spLocks noChangeArrowheads="1"/>
          </p:cNvSpPr>
          <p:nvPr/>
        </p:nvSpPr>
        <p:spPr bwMode="auto">
          <a:xfrm>
            <a:off x="379413" y="1798638"/>
            <a:ext cx="25701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600" b="1" dirty="0">
                <a:latin typeface="Arial" panose="020B0604020202020204" pitchFamily="34" charset="0"/>
                <a:cs typeface="Arial" panose="020B0604020202020204" pitchFamily="34" charset="0"/>
              </a:rPr>
              <a:t>Layered groups</a:t>
            </a:r>
          </a:p>
        </p:txBody>
      </p:sp>
      <p:sp>
        <p:nvSpPr>
          <p:cNvPr id="47108" name="TextBox 28">
            <a:extLst>
              <a:ext uri="{FF2B5EF4-FFF2-40B4-BE49-F238E27FC236}">
                <a16:creationId xmlns:a16="http://schemas.microsoft.com/office/drawing/2014/main" id="{005B9DAE-8742-9642-9B51-D76B112648AD}"/>
              </a:ext>
            </a:extLst>
          </p:cNvPr>
          <p:cNvSpPr txBox="1">
            <a:spLocks noChangeArrowheads="1"/>
          </p:cNvSpPr>
          <p:nvPr/>
        </p:nvSpPr>
        <p:spPr bwMode="auto">
          <a:xfrm>
            <a:off x="379413" y="2359025"/>
            <a:ext cx="25701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600" b="1" dirty="0">
                <a:latin typeface="Arial" panose="020B0604020202020204" pitchFamily="34" charset="0"/>
                <a:cs typeface="Arial" panose="020B0604020202020204" pitchFamily="34" charset="0"/>
              </a:rPr>
              <a:t>Service icon</a:t>
            </a:r>
          </a:p>
        </p:txBody>
      </p:sp>
      <p:sp>
        <p:nvSpPr>
          <p:cNvPr id="47109" name="TextBox 29">
            <a:extLst>
              <a:ext uri="{FF2B5EF4-FFF2-40B4-BE49-F238E27FC236}">
                <a16:creationId xmlns:a16="http://schemas.microsoft.com/office/drawing/2014/main" id="{D9C506F8-D531-B748-BCD3-CB9EBCE33B34}"/>
              </a:ext>
            </a:extLst>
          </p:cNvPr>
          <p:cNvSpPr txBox="1">
            <a:spLocks noChangeArrowheads="1"/>
          </p:cNvSpPr>
          <p:nvPr/>
        </p:nvSpPr>
        <p:spPr bwMode="auto">
          <a:xfrm>
            <a:off x="379413" y="4519613"/>
            <a:ext cx="25701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600" b="1" dirty="0">
                <a:latin typeface="Arial" panose="020B0604020202020204" pitchFamily="34" charset="0"/>
                <a:cs typeface="Arial" panose="020B0604020202020204" pitchFamily="34" charset="0"/>
              </a:rPr>
              <a:t>Resource icon</a:t>
            </a:r>
          </a:p>
        </p:txBody>
      </p:sp>
      <p:sp>
        <p:nvSpPr>
          <p:cNvPr id="47110" name="TextBox 30">
            <a:extLst>
              <a:ext uri="{FF2B5EF4-FFF2-40B4-BE49-F238E27FC236}">
                <a16:creationId xmlns:a16="http://schemas.microsoft.com/office/drawing/2014/main" id="{F829A72D-0876-2E49-8145-DC8A9C2CF961}"/>
              </a:ext>
            </a:extLst>
          </p:cNvPr>
          <p:cNvSpPr txBox="1">
            <a:spLocks noChangeArrowheads="1"/>
          </p:cNvSpPr>
          <p:nvPr/>
        </p:nvSpPr>
        <p:spPr bwMode="auto">
          <a:xfrm>
            <a:off x="379413" y="1082675"/>
            <a:ext cx="25701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600" b="1" dirty="0">
                <a:latin typeface="Arial" panose="020B0604020202020204" pitchFamily="34" charset="0"/>
                <a:cs typeface="Arial" panose="020B0604020202020204" pitchFamily="34" charset="0"/>
              </a:rPr>
              <a:t>Group icon</a:t>
            </a:r>
          </a:p>
        </p:txBody>
      </p:sp>
      <p:sp>
        <p:nvSpPr>
          <p:cNvPr id="32" name="Freeform 31">
            <a:extLst>
              <a:ext uri="{FF2B5EF4-FFF2-40B4-BE49-F238E27FC236}">
                <a16:creationId xmlns:a16="http://schemas.microsoft.com/office/drawing/2014/main" id="{41787807-DDA1-0F40-89B5-24A02FA2E10E}"/>
              </a:ext>
            </a:extLst>
          </p:cNvPr>
          <p:cNvSpPr/>
          <p:nvPr/>
        </p:nvSpPr>
        <p:spPr>
          <a:xfrm>
            <a:off x="3408363" y="1550987"/>
            <a:ext cx="1346200" cy="699252"/>
          </a:xfrm>
          <a:custGeom>
            <a:avLst/>
            <a:gdLst>
              <a:gd name="connsiteX0" fmla="*/ 298764 w 298764"/>
              <a:gd name="connsiteY0" fmla="*/ 0 h 1484769"/>
              <a:gd name="connsiteX1" fmla="*/ 0 w 298764"/>
              <a:gd name="connsiteY1" fmla="*/ 0 h 1484769"/>
              <a:gd name="connsiteX2" fmla="*/ 0 w 298764"/>
              <a:gd name="connsiteY2" fmla="*/ 1484769 h 1484769"/>
              <a:gd name="connsiteX3" fmla="*/ 298764 w 298764"/>
              <a:gd name="connsiteY3" fmla="*/ 1484769 h 1484769"/>
              <a:gd name="connsiteX0" fmla="*/ 298764 w 778598"/>
              <a:gd name="connsiteY0" fmla="*/ 0 h 1493892"/>
              <a:gd name="connsiteX1" fmla="*/ 0 w 778598"/>
              <a:gd name="connsiteY1" fmla="*/ 0 h 1493892"/>
              <a:gd name="connsiteX2" fmla="*/ 0 w 778598"/>
              <a:gd name="connsiteY2" fmla="*/ 1484769 h 1493892"/>
              <a:gd name="connsiteX3" fmla="*/ 778598 w 778598"/>
              <a:gd name="connsiteY3" fmla="*/ 1493892 h 1493892"/>
              <a:gd name="connsiteX0" fmla="*/ 298764 w 588475"/>
              <a:gd name="connsiteY0" fmla="*/ 0 h 1484769"/>
              <a:gd name="connsiteX1" fmla="*/ 0 w 588475"/>
              <a:gd name="connsiteY1" fmla="*/ 0 h 1484769"/>
              <a:gd name="connsiteX2" fmla="*/ 0 w 588475"/>
              <a:gd name="connsiteY2" fmla="*/ 1484769 h 1484769"/>
              <a:gd name="connsiteX3" fmla="*/ 588475 w 588475"/>
              <a:gd name="connsiteY3" fmla="*/ 1265802 h 1484769"/>
              <a:gd name="connsiteX0" fmla="*/ 298764 w 796705"/>
              <a:gd name="connsiteY0" fmla="*/ 0 h 1484769"/>
              <a:gd name="connsiteX1" fmla="*/ 0 w 796705"/>
              <a:gd name="connsiteY1" fmla="*/ 0 h 1484769"/>
              <a:gd name="connsiteX2" fmla="*/ 0 w 796705"/>
              <a:gd name="connsiteY2" fmla="*/ 1484769 h 1484769"/>
              <a:gd name="connsiteX3" fmla="*/ 796705 w 796705"/>
              <a:gd name="connsiteY3" fmla="*/ 1484768 h 1484769"/>
              <a:gd name="connsiteX0" fmla="*/ 566224 w 796705"/>
              <a:gd name="connsiteY0" fmla="*/ 0 h 1484769"/>
              <a:gd name="connsiteX1" fmla="*/ 0 w 796705"/>
              <a:gd name="connsiteY1" fmla="*/ 0 h 1484769"/>
              <a:gd name="connsiteX2" fmla="*/ 0 w 796705"/>
              <a:gd name="connsiteY2" fmla="*/ 1484769 h 1484769"/>
              <a:gd name="connsiteX3" fmla="*/ 796705 w 796705"/>
              <a:gd name="connsiteY3" fmla="*/ 1484768 h 1484769"/>
              <a:gd name="connsiteX0" fmla="*/ 740901 w 796705"/>
              <a:gd name="connsiteY0" fmla="*/ 10720 h 1484769"/>
              <a:gd name="connsiteX1" fmla="*/ 0 w 796705"/>
              <a:gd name="connsiteY1" fmla="*/ 0 h 1484769"/>
              <a:gd name="connsiteX2" fmla="*/ 0 w 796705"/>
              <a:gd name="connsiteY2" fmla="*/ 1484769 h 1484769"/>
              <a:gd name="connsiteX3" fmla="*/ 796705 w 796705"/>
              <a:gd name="connsiteY3" fmla="*/ 1484768 h 1484769"/>
            </a:gdLst>
            <a:ahLst/>
            <a:cxnLst>
              <a:cxn ang="0">
                <a:pos x="connsiteX0" y="connsiteY0"/>
              </a:cxn>
              <a:cxn ang="0">
                <a:pos x="connsiteX1" y="connsiteY1"/>
              </a:cxn>
              <a:cxn ang="0">
                <a:pos x="connsiteX2" y="connsiteY2"/>
              </a:cxn>
              <a:cxn ang="0">
                <a:pos x="connsiteX3" y="connsiteY3"/>
              </a:cxn>
            </a:cxnLst>
            <a:rect l="l" t="t" r="r" b="b"/>
            <a:pathLst>
              <a:path w="796705" h="1484769">
                <a:moveTo>
                  <a:pt x="740901" y="10720"/>
                </a:moveTo>
                <a:lnTo>
                  <a:pt x="0" y="0"/>
                </a:lnTo>
                <a:lnTo>
                  <a:pt x="0" y="1484769"/>
                </a:lnTo>
                <a:lnTo>
                  <a:pt x="796705" y="1484768"/>
                </a:lnTo>
              </a:path>
            </a:pathLst>
          </a:cu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33" name="Straight Connector 32">
            <a:extLst>
              <a:ext uri="{FF2B5EF4-FFF2-40B4-BE49-F238E27FC236}">
                <a16:creationId xmlns:a16="http://schemas.microsoft.com/office/drawing/2014/main" id="{4638B9E8-1320-5047-A86E-424E72EBBA44}"/>
              </a:ext>
            </a:extLst>
          </p:cNvPr>
          <p:cNvCxnSpPr>
            <a:cxnSpLocks/>
          </p:cNvCxnSpPr>
          <p:nvPr/>
        </p:nvCxnSpPr>
        <p:spPr>
          <a:xfrm>
            <a:off x="2093913" y="1990725"/>
            <a:ext cx="1314450" cy="0"/>
          </a:xfrm>
          <a:prstGeom prst="line">
            <a:avLst/>
          </a:prstGeom>
          <a:ln w="12700">
            <a:solidFill>
              <a:srgbClr val="FF0000"/>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7B9A8B-12AB-BD42-840E-172284E286CC}"/>
              </a:ext>
            </a:extLst>
          </p:cNvPr>
          <p:cNvCxnSpPr>
            <a:cxnSpLocks/>
          </p:cNvCxnSpPr>
          <p:nvPr/>
        </p:nvCxnSpPr>
        <p:spPr>
          <a:xfrm>
            <a:off x="1673352" y="1263650"/>
            <a:ext cx="3006598" cy="0"/>
          </a:xfrm>
          <a:prstGeom prst="line">
            <a:avLst/>
          </a:prstGeom>
          <a:ln w="12700">
            <a:solidFill>
              <a:srgbClr val="FF0000"/>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82B8510-2A48-A64E-8723-AB214B9DCBB1}"/>
              </a:ext>
            </a:extLst>
          </p:cNvPr>
          <p:cNvCxnSpPr>
            <a:cxnSpLocks/>
          </p:cNvCxnSpPr>
          <p:nvPr/>
        </p:nvCxnSpPr>
        <p:spPr>
          <a:xfrm>
            <a:off x="1928813" y="4710113"/>
            <a:ext cx="3879850" cy="0"/>
          </a:xfrm>
          <a:prstGeom prst="line">
            <a:avLst/>
          </a:prstGeom>
          <a:ln w="12700">
            <a:solidFill>
              <a:srgbClr val="FF0000"/>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sp>
        <p:nvSpPr>
          <p:cNvPr id="47116" name="Footer Placeholder 36">
            <a:extLst>
              <a:ext uri="{FF2B5EF4-FFF2-40B4-BE49-F238E27FC236}">
                <a16:creationId xmlns:a16="http://schemas.microsoft.com/office/drawing/2014/main" id="{BA05FEBD-5480-2847-AD33-116264A8E1B1}"/>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47117" name="Slide Number Placeholder 37">
            <a:extLst>
              <a:ext uri="{FF2B5EF4-FFF2-40B4-BE49-F238E27FC236}">
                <a16:creationId xmlns:a16="http://schemas.microsoft.com/office/drawing/2014/main" id="{2E567938-C0BD-E540-B624-F078B8BCE8A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06A2D43-0584-8040-91B5-2138A277CB9C}" type="slidenum">
              <a:rPr lang="en-US" altLang="en-US" smtClean="0">
                <a:solidFill>
                  <a:srgbClr val="161E2D"/>
                </a:solidFill>
                <a:latin typeface="Arial" panose="020B0604020202020204" pitchFamily="34" charset="0"/>
              </a:rPr>
              <a:pPr fontAlgn="base">
                <a:spcBef>
                  <a:spcPct val="0"/>
                </a:spcBef>
                <a:spcAft>
                  <a:spcPct val="0"/>
                </a:spcAft>
              </a:pPr>
              <a:t>10</a:t>
            </a:fld>
            <a:endParaRPr lang="en-US" altLang="en-US" dirty="0">
              <a:solidFill>
                <a:srgbClr val="161E2D"/>
              </a:solidFill>
              <a:latin typeface="Arial" panose="020B0604020202020204" pitchFamily="34" charset="0"/>
            </a:endParaRPr>
          </a:p>
        </p:txBody>
      </p:sp>
      <p:sp>
        <p:nvSpPr>
          <p:cNvPr id="41" name="Rectangle 40">
            <a:extLst>
              <a:ext uri="{FF2B5EF4-FFF2-40B4-BE49-F238E27FC236}">
                <a16:creationId xmlns:a16="http://schemas.microsoft.com/office/drawing/2014/main" id="{39EEFFD5-B07A-CD4C-A9C4-8DBFAB9447D6}"/>
              </a:ext>
            </a:extLst>
          </p:cNvPr>
          <p:cNvSpPr/>
          <p:nvPr/>
        </p:nvSpPr>
        <p:spPr>
          <a:xfrm>
            <a:off x="5214938" y="3206750"/>
            <a:ext cx="6118225" cy="969963"/>
          </a:xfrm>
          <a:prstGeom prst="rect">
            <a:avLst/>
          </a:prstGeom>
          <a:noFill/>
          <a:ln w="12700">
            <a:solidFill>
              <a:srgbClr val="D86613"/>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endParaRPr lang="en-US" sz="1200" dirty="0">
              <a:solidFill>
                <a:srgbClr val="D86613"/>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endParaRPr lang="en-US" sz="1200" dirty="0">
              <a:solidFill>
                <a:srgbClr val="D86613"/>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r>
              <a:rPr lang="en-US" sz="1200" dirty="0">
                <a:solidFill>
                  <a:srgbClr val="D86613"/>
                </a:solidFill>
                <a:latin typeface="Arial" panose="020B0604020202020204" pitchFamily="34" charset="0"/>
                <a:cs typeface="Arial" panose="020B0604020202020204" pitchFamily="34" charset="0"/>
              </a:rPr>
              <a:t>Auto Scaling group</a:t>
            </a:r>
          </a:p>
        </p:txBody>
      </p:sp>
      <p:sp>
        <p:nvSpPr>
          <p:cNvPr id="45" name="Rectangle 44">
            <a:extLst>
              <a:ext uri="{FF2B5EF4-FFF2-40B4-BE49-F238E27FC236}">
                <a16:creationId xmlns:a16="http://schemas.microsoft.com/office/drawing/2014/main" id="{C9AFDC86-912C-7E4F-A869-D532DD3E2AF2}"/>
              </a:ext>
            </a:extLst>
          </p:cNvPr>
          <p:cNvSpPr/>
          <p:nvPr/>
        </p:nvSpPr>
        <p:spPr>
          <a:xfrm>
            <a:off x="5214938" y="4255621"/>
            <a:ext cx="6118225" cy="969963"/>
          </a:xfrm>
          <a:prstGeom prst="rect">
            <a:avLst/>
          </a:prstGeom>
          <a:noFill/>
          <a:ln w="12700">
            <a:solidFill>
              <a:srgbClr val="D86613"/>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endParaRPr lang="en-US" sz="1200" dirty="0">
              <a:solidFill>
                <a:srgbClr val="D86613"/>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endParaRPr lang="en-US" sz="1200" dirty="0">
              <a:solidFill>
                <a:srgbClr val="D86613"/>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r>
              <a:rPr lang="en-US" sz="1200" dirty="0">
                <a:solidFill>
                  <a:srgbClr val="D86613"/>
                </a:solidFill>
                <a:latin typeface="Arial" panose="020B0604020202020204" pitchFamily="34" charset="0"/>
                <a:cs typeface="Arial" panose="020B0604020202020204" pitchFamily="34" charset="0"/>
              </a:rPr>
              <a:t>Auto Scaling group</a:t>
            </a:r>
          </a:p>
        </p:txBody>
      </p:sp>
      <p:pic>
        <p:nvPicPr>
          <p:cNvPr id="38" name="Graphic 37">
            <a:extLst>
              <a:ext uri="{FF2B5EF4-FFF2-40B4-BE49-F238E27FC236}">
                <a16:creationId xmlns:a16="http://schemas.microsoft.com/office/drawing/2014/main" id="{D78ED6D3-1731-8249-BC37-43C145C9883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679950" y="1060931"/>
            <a:ext cx="381000" cy="381000"/>
          </a:xfrm>
          <a:prstGeom prst="rect">
            <a:avLst/>
          </a:prstGeom>
        </p:spPr>
      </p:pic>
      <p:pic>
        <p:nvPicPr>
          <p:cNvPr id="39" name="Graphic 38">
            <a:extLst>
              <a:ext uri="{FF2B5EF4-FFF2-40B4-BE49-F238E27FC236}">
                <a16:creationId xmlns:a16="http://schemas.microsoft.com/office/drawing/2014/main" id="{ED425F82-30BD-E14D-A2A7-09E58EE6574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54563" y="1934055"/>
            <a:ext cx="381000" cy="381000"/>
          </a:xfrm>
          <a:prstGeom prst="rect">
            <a:avLst/>
          </a:prstGeom>
        </p:spPr>
      </p:pic>
      <p:pic>
        <p:nvPicPr>
          <p:cNvPr id="40" name="Graphic 39">
            <a:extLst>
              <a:ext uri="{FF2B5EF4-FFF2-40B4-BE49-F238E27FC236}">
                <a16:creationId xmlns:a16="http://schemas.microsoft.com/office/drawing/2014/main" id="{9474FE5B-6F6B-3946-8872-A532AFA23B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94661" y="3203688"/>
            <a:ext cx="381000" cy="381000"/>
          </a:xfrm>
          <a:prstGeom prst="rect">
            <a:avLst/>
          </a:prstGeom>
        </p:spPr>
      </p:pic>
      <p:pic>
        <p:nvPicPr>
          <p:cNvPr id="43" name="Graphic 42">
            <a:extLst>
              <a:ext uri="{FF2B5EF4-FFF2-40B4-BE49-F238E27FC236}">
                <a16:creationId xmlns:a16="http://schemas.microsoft.com/office/drawing/2014/main" id="{A74AE28F-6CAB-A441-8087-FEEB6E464F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90793" y="4257136"/>
            <a:ext cx="381000" cy="381000"/>
          </a:xfrm>
          <a:prstGeom prst="rect">
            <a:avLst/>
          </a:prstGeom>
        </p:spPr>
      </p:pic>
      <p:grpSp>
        <p:nvGrpSpPr>
          <p:cNvPr id="2" name="Group 1">
            <a:extLst>
              <a:ext uri="{FF2B5EF4-FFF2-40B4-BE49-F238E27FC236}">
                <a16:creationId xmlns:a16="http://schemas.microsoft.com/office/drawing/2014/main" id="{3E176482-3C02-CE1D-C654-068FD305218D}"/>
              </a:ext>
            </a:extLst>
          </p:cNvPr>
          <p:cNvGrpSpPr/>
          <p:nvPr/>
        </p:nvGrpSpPr>
        <p:grpSpPr>
          <a:xfrm>
            <a:off x="5625233" y="3354166"/>
            <a:ext cx="1115568" cy="716529"/>
            <a:chOff x="5625233" y="3348677"/>
            <a:chExt cx="1115568" cy="716529"/>
          </a:xfrm>
        </p:grpSpPr>
        <p:pic>
          <p:nvPicPr>
            <p:cNvPr id="48" name="Graphic 60">
              <a:extLst>
                <a:ext uri="{FF2B5EF4-FFF2-40B4-BE49-F238E27FC236}">
                  <a16:creationId xmlns:a16="http://schemas.microsoft.com/office/drawing/2014/main" id="{CACA4B48-DA5D-B96A-E94F-A365D3121A7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1092" y="334867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16">
              <a:extLst>
                <a:ext uri="{FF2B5EF4-FFF2-40B4-BE49-F238E27FC236}">
                  <a16:creationId xmlns:a16="http://schemas.microsoft.com/office/drawing/2014/main" id="{2412FDB2-82D5-EAF5-0475-03DEA9F29D5E}"/>
                </a:ext>
              </a:extLst>
            </p:cNvPr>
            <p:cNvSpPr txBox="1">
              <a:spLocks noChangeArrowheads="1"/>
            </p:cNvSpPr>
            <p:nvPr/>
          </p:nvSpPr>
          <p:spPr bwMode="auto">
            <a:xfrm>
              <a:off x="5625233" y="380359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grpSp>
      <p:grpSp>
        <p:nvGrpSpPr>
          <p:cNvPr id="50" name="Group 49">
            <a:extLst>
              <a:ext uri="{FF2B5EF4-FFF2-40B4-BE49-F238E27FC236}">
                <a16:creationId xmlns:a16="http://schemas.microsoft.com/office/drawing/2014/main" id="{2F693CE9-64F4-024C-FC4D-9D9AAB346AFF}"/>
              </a:ext>
            </a:extLst>
          </p:cNvPr>
          <p:cNvGrpSpPr/>
          <p:nvPr/>
        </p:nvGrpSpPr>
        <p:grpSpPr>
          <a:xfrm>
            <a:off x="9826066" y="3354166"/>
            <a:ext cx="1115568" cy="716529"/>
            <a:chOff x="5625233" y="3348677"/>
            <a:chExt cx="1115568" cy="716529"/>
          </a:xfrm>
        </p:grpSpPr>
        <p:pic>
          <p:nvPicPr>
            <p:cNvPr id="51" name="Graphic 60">
              <a:extLst>
                <a:ext uri="{FF2B5EF4-FFF2-40B4-BE49-F238E27FC236}">
                  <a16:creationId xmlns:a16="http://schemas.microsoft.com/office/drawing/2014/main" id="{EC4D4B56-A20C-0FE4-A7B4-7E8591E593F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1092" y="334867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Box 16">
              <a:extLst>
                <a:ext uri="{FF2B5EF4-FFF2-40B4-BE49-F238E27FC236}">
                  <a16:creationId xmlns:a16="http://schemas.microsoft.com/office/drawing/2014/main" id="{0BC98F8C-E2C8-5286-4DE8-6633931E6CDF}"/>
                </a:ext>
              </a:extLst>
            </p:cNvPr>
            <p:cNvSpPr txBox="1">
              <a:spLocks noChangeArrowheads="1"/>
            </p:cNvSpPr>
            <p:nvPr/>
          </p:nvSpPr>
          <p:spPr bwMode="auto">
            <a:xfrm>
              <a:off x="5625233" y="380359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grpSp>
      <p:grpSp>
        <p:nvGrpSpPr>
          <p:cNvPr id="53" name="Group 52">
            <a:extLst>
              <a:ext uri="{FF2B5EF4-FFF2-40B4-BE49-F238E27FC236}">
                <a16:creationId xmlns:a16="http://schemas.microsoft.com/office/drawing/2014/main" id="{2B4C8F49-AB05-93A1-B687-3CC0FAA818AC}"/>
              </a:ext>
            </a:extLst>
          </p:cNvPr>
          <p:cNvGrpSpPr/>
          <p:nvPr/>
        </p:nvGrpSpPr>
        <p:grpSpPr>
          <a:xfrm>
            <a:off x="5625233" y="4408526"/>
            <a:ext cx="1115568" cy="716529"/>
            <a:chOff x="5625233" y="3348677"/>
            <a:chExt cx="1115568" cy="716529"/>
          </a:xfrm>
        </p:grpSpPr>
        <p:pic>
          <p:nvPicPr>
            <p:cNvPr id="54" name="Graphic 60">
              <a:extLst>
                <a:ext uri="{FF2B5EF4-FFF2-40B4-BE49-F238E27FC236}">
                  <a16:creationId xmlns:a16="http://schemas.microsoft.com/office/drawing/2014/main" id="{D4888798-1EE7-33B7-10DC-995329F5E7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1092" y="334867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Box 16">
              <a:extLst>
                <a:ext uri="{FF2B5EF4-FFF2-40B4-BE49-F238E27FC236}">
                  <a16:creationId xmlns:a16="http://schemas.microsoft.com/office/drawing/2014/main" id="{9379F591-0235-DE93-2308-507329B6A3CC}"/>
                </a:ext>
              </a:extLst>
            </p:cNvPr>
            <p:cNvSpPr txBox="1">
              <a:spLocks noChangeArrowheads="1"/>
            </p:cNvSpPr>
            <p:nvPr/>
          </p:nvSpPr>
          <p:spPr bwMode="auto">
            <a:xfrm>
              <a:off x="5625233" y="380359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grpSp>
      <p:grpSp>
        <p:nvGrpSpPr>
          <p:cNvPr id="56" name="Group 55">
            <a:extLst>
              <a:ext uri="{FF2B5EF4-FFF2-40B4-BE49-F238E27FC236}">
                <a16:creationId xmlns:a16="http://schemas.microsoft.com/office/drawing/2014/main" id="{4E22265B-6C85-91B9-F591-7A7F9623285C}"/>
              </a:ext>
            </a:extLst>
          </p:cNvPr>
          <p:cNvGrpSpPr/>
          <p:nvPr/>
        </p:nvGrpSpPr>
        <p:grpSpPr>
          <a:xfrm>
            <a:off x="9826066" y="4408526"/>
            <a:ext cx="1115568" cy="716529"/>
            <a:chOff x="5625233" y="3348677"/>
            <a:chExt cx="1115568" cy="716529"/>
          </a:xfrm>
        </p:grpSpPr>
        <p:pic>
          <p:nvPicPr>
            <p:cNvPr id="57" name="Graphic 60">
              <a:extLst>
                <a:ext uri="{FF2B5EF4-FFF2-40B4-BE49-F238E27FC236}">
                  <a16:creationId xmlns:a16="http://schemas.microsoft.com/office/drawing/2014/main" id="{52ACC209-0930-8C1E-4AC3-549296D42D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1092" y="334867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Box 16">
              <a:extLst>
                <a:ext uri="{FF2B5EF4-FFF2-40B4-BE49-F238E27FC236}">
                  <a16:creationId xmlns:a16="http://schemas.microsoft.com/office/drawing/2014/main" id="{7503DE75-8DA1-C94B-99B8-E32BD5246AB2}"/>
                </a:ext>
              </a:extLst>
            </p:cNvPr>
            <p:cNvSpPr txBox="1">
              <a:spLocks noChangeArrowheads="1"/>
            </p:cNvSpPr>
            <p:nvPr/>
          </p:nvSpPr>
          <p:spPr bwMode="auto">
            <a:xfrm>
              <a:off x="5625233" y="380359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grpSp>
      <p:grpSp>
        <p:nvGrpSpPr>
          <p:cNvPr id="61" name="Group 60">
            <a:extLst>
              <a:ext uri="{FF2B5EF4-FFF2-40B4-BE49-F238E27FC236}">
                <a16:creationId xmlns:a16="http://schemas.microsoft.com/office/drawing/2014/main" id="{CBE187CB-E27B-B792-8B34-815FD681ABAB}"/>
              </a:ext>
            </a:extLst>
          </p:cNvPr>
          <p:cNvGrpSpPr/>
          <p:nvPr/>
        </p:nvGrpSpPr>
        <p:grpSpPr>
          <a:xfrm>
            <a:off x="5565634" y="2355102"/>
            <a:ext cx="1234766" cy="720397"/>
            <a:chOff x="3959051" y="3922713"/>
            <a:chExt cx="1234766" cy="720397"/>
          </a:xfrm>
        </p:grpSpPr>
        <p:sp>
          <p:nvSpPr>
            <p:cNvPr id="62" name="TextBox 17">
              <a:extLst>
                <a:ext uri="{FF2B5EF4-FFF2-40B4-BE49-F238E27FC236}">
                  <a16:creationId xmlns:a16="http://schemas.microsoft.com/office/drawing/2014/main" id="{734C55DB-726A-5605-F12F-28F9BACAE16A}"/>
                </a:ext>
              </a:extLst>
            </p:cNvPr>
            <p:cNvSpPr txBox="1">
              <a:spLocks noChangeArrowheads="1"/>
            </p:cNvSpPr>
            <p:nvPr/>
          </p:nvSpPr>
          <p:spPr bwMode="auto">
            <a:xfrm>
              <a:off x="3959051" y="4381500"/>
              <a:ext cx="123476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NAT gateway</a:t>
              </a:r>
            </a:p>
          </p:txBody>
        </p:sp>
        <p:pic>
          <p:nvPicPr>
            <p:cNvPr id="63" name="Graphic 35">
              <a:extLst>
                <a:ext uri="{FF2B5EF4-FFF2-40B4-BE49-F238E27FC236}">
                  <a16:creationId xmlns:a16="http://schemas.microsoft.com/office/drawing/2014/main" id="{6B967C3B-8506-A6DF-2612-97D2AF7802E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5307" y="39227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7" name="Group 66">
            <a:extLst>
              <a:ext uri="{FF2B5EF4-FFF2-40B4-BE49-F238E27FC236}">
                <a16:creationId xmlns:a16="http://schemas.microsoft.com/office/drawing/2014/main" id="{39BDD687-6523-0328-9246-65EBDC36BD25}"/>
              </a:ext>
            </a:extLst>
          </p:cNvPr>
          <p:cNvGrpSpPr/>
          <p:nvPr/>
        </p:nvGrpSpPr>
        <p:grpSpPr>
          <a:xfrm>
            <a:off x="9748549" y="2355102"/>
            <a:ext cx="1234766" cy="720397"/>
            <a:chOff x="3959051" y="3922713"/>
            <a:chExt cx="1234766" cy="720397"/>
          </a:xfrm>
        </p:grpSpPr>
        <p:sp>
          <p:nvSpPr>
            <p:cNvPr id="68" name="TextBox 17">
              <a:extLst>
                <a:ext uri="{FF2B5EF4-FFF2-40B4-BE49-F238E27FC236}">
                  <a16:creationId xmlns:a16="http://schemas.microsoft.com/office/drawing/2014/main" id="{79E711FC-F7A2-82AA-BBB7-FF35C6D8ED2B}"/>
                </a:ext>
              </a:extLst>
            </p:cNvPr>
            <p:cNvSpPr txBox="1">
              <a:spLocks noChangeArrowheads="1"/>
            </p:cNvSpPr>
            <p:nvPr/>
          </p:nvSpPr>
          <p:spPr bwMode="auto">
            <a:xfrm>
              <a:off x="3959051" y="4381500"/>
              <a:ext cx="123476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NAT gateway</a:t>
              </a:r>
            </a:p>
          </p:txBody>
        </p:sp>
        <p:pic>
          <p:nvPicPr>
            <p:cNvPr id="69" name="Graphic 35">
              <a:extLst>
                <a:ext uri="{FF2B5EF4-FFF2-40B4-BE49-F238E27FC236}">
                  <a16:creationId xmlns:a16="http://schemas.microsoft.com/office/drawing/2014/main" id="{FA686382-AEEB-46A8-5F02-23C69DFD3F3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5307" y="39227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70" name="Straight Connector 69">
            <a:extLst>
              <a:ext uri="{FF2B5EF4-FFF2-40B4-BE49-F238E27FC236}">
                <a16:creationId xmlns:a16="http://schemas.microsoft.com/office/drawing/2014/main" id="{A4AE746B-023F-AA32-7864-6870F969D7B6}"/>
              </a:ext>
            </a:extLst>
          </p:cNvPr>
          <p:cNvCxnSpPr>
            <a:cxnSpLocks/>
          </p:cNvCxnSpPr>
          <p:nvPr/>
        </p:nvCxnSpPr>
        <p:spPr>
          <a:xfrm>
            <a:off x="1843088" y="2532063"/>
            <a:ext cx="5921375" cy="0"/>
          </a:xfrm>
          <a:prstGeom prst="line">
            <a:avLst/>
          </a:prstGeom>
          <a:ln w="12700">
            <a:solidFill>
              <a:srgbClr val="FF0000"/>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pic>
        <p:nvPicPr>
          <p:cNvPr id="73" name="Graphic 27">
            <a:extLst>
              <a:ext uri="{FF2B5EF4-FFF2-40B4-BE49-F238E27FC236}">
                <a16:creationId xmlns:a16="http://schemas.microsoft.com/office/drawing/2014/main" id="{C81E83D2-FC60-AA00-BCC3-58AC855DE7E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97019" y="199072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TextBox 26">
            <a:extLst>
              <a:ext uri="{FF2B5EF4-FFF2-40B4-BE49-F238E27FC236}">
                <a16:creationId xmlns:a16="http://schemas.microsoft.com/office/drawing/2014/main" id="{1F46CBF5-16D3-90EB-880C-09E69421C3DC}"/>
              </a:ext>
            </a:extLst>
          </p:cNvPr>
          <p:cNvSpPr txBox="1">
            <a:spLocks noChangeArrowheads="1"/>
          </p:cNvSpPr>
          <p:nvPr/>
        </p:nvSpPr>
        <p:spPr bwMode="auto">
          <a:xfrm>
            <a:off x="7544196" y="2751931"/>
            <a:ext cx="14819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EC2</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Auto Scaling</a:t>
            </a:r>
          </a:p>
        </p:txBody>
      </p:sp>
    </p:spTree>
    <p:extLst>
      <p:ext uri="{BB962C8B-B14F-4D97-AF65-F5344CB8AC3E}">
        <p14:creationId xmlns:p14="http://schemas.microsoft.com/office/powerpoint/2010/main" val="2690020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2">
            <a:extLst>
              <a:ext uri="{FF2B5EF4-FFF2-40B4-BE49-F238E27FC236}">
                <a16:creationId xmlns:a16="http://schemas.microsoft.com/office/drawing/2014/main" id="{4F6E6F51-71AF-3D49-BEDB-40B7D52463DE}"/>
              </a:ext>
            </a:extLst>
          </p:cNvPr>
          <p:cNvSpPr>
            <a:spLocks noGrp="1" noChangeArrowheads="1"/>
          </p:cNvSpPr>
          <p:nvPr>
            <p:ph type="ctrTitle"/>
          </p:nvPr>
        </p:nvSpPr>
        <p:spPr>
          <a:xfrm>
            <a:off x="152400" y="1473200"/>
            <a:ext cx="9650413" cy="2595563"/>
          </a:xfrm>
        </p:spPr>
        <p:txBody>
          <a:bodyPr/>
          <a:lstStyle/>
          <a:p>
            <a:pPr eaLnBrk="1" hangingPunct="1"/>
            <a:r>
              <a:rPr lang="en-US" altLang="en-US" dirty="0"/>
              <a:t>Guidelines</a:t>
            </a:r>
          </a:p>
        </p:txBody>
      </p:sp>
      <p:sp>
        <p:nvSpPr>
          <p:cNvPr id="4" name="Subtitle 3">
            <a:extLst>
              <a:ext uri="{FF2B5EF4-FFF2-40B4-BE49-F238E27FC236}">
                <a16:creationId xmlns:a16="http://schemas.microsoft.com/office/drawing/2014/main" id="{CF771BB4-6408-024D-845D-2E6FC76F43EF}"/>
              </a:ext>
            </a:extLst>
          </p:cNvPr>
          <p:cNvSpPr>
            <a:spLocks noGrp="1"/>
          </p:cNvSpPr>
          <p:nvPr>
            <p:ph type="subTitle" idx="1"/>
          </p:nvPr>
        </p:nvSpPr>
        <p:spPr>
          <a:xfrm>
            <a:off x="1090613" y="4289425"/>
            <a:ext cx="8826500" cy="379413"/>
          </a:xfrm>
        </p:spPr>
        <p:txBody>
          <a:bodyPr rtlCol="0">
            <a:normAutofit fontScale="92500" lnSpcReduction="10000"/>
          </a:bodyPr>
          <a:lstStyle/>
          <a:p>
            <a:pPr eaLnBrk="1" fontAlgn="auto" hangingPunct="1">
              <a:spcAft>
                <a:spcPts val="0"/>
              </a:spcAft>
              <a:defRPr/>
            </a:pPr>
            <a:r>
              <a:rPr lang="en-US" dirty="0"/>
              <a:t>Diagram and element guidance</a:t>
            </a:r>
          </a:p>
          <a:p>
            <a:pPr eaLnBrk="1" fontAlgn="auto" hangingPunct="1">
              <a:spcAft>
                <a:spcPts val="0"/>
              </a:spcAft>
              <a:defRPr/>
            </a:pPr>
            <a:endParaRPr lang="en-US" dirty="0"/>
          </a:p>
        </p:txBody>
      </p:sp>
      <p:sp>
        <p:nvSpPr>
          <p:cNvPr id="48131" name="Footer Placeholder 5">
            <a:extLst>
              <a:ext uri="{FF2B5EF4-FFF2-40B4-BE49-F238E27FC236}">
                <a16:creationId xmlns:a16="http://schemas.microsoft.com/office/drawing/2014/main" id="{8DACC029-8F22-DB40-8911-1E0D3A15284B}"/>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chemeClr val="bg1"/>
                </a:solidFill>
                <a:latin typeface="Arial" panose="020B0604020202020204" pitchFamily="34" charset="0"/>
              </a:rPr>
              <a:t>© 2022, Amazon Web Services, Inc. or its affiliates. All rights reserved.</a:t>
            </a:r>
          </a:p>
        </p:txBody>
      </p:sp>
      <p:sp>
        <p:nvSpPr>
          <p:cNvPr id="48132" name="Slide Number Placeholder 6">
            <a:extLst>
              <a:ext uri="{FF2B5EF4-FFF2-40B4-BE49-F238E27FC236}">
                <a16:creationId xmlns:a16="http://schemas.microsoft.com/office/drawing/2014/main" id="{35523C4B-09E5-FD46-9B9F-722D0C5F2CC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7CDBC69-0470-A04F-B649-C072DC4293D5}" type="slidenum">
              <a:rPr lang="en-US" altLang="en-US" smtClean="0">
                <a:solidFill>
                  <a:schemeClr val="bg1"/>
                </a:solidFill>
                <a:latin typeface="Arial" panose="020B0604020202020204" pitchFamily="34" charset="0"/>
              </a:rPr>
              <a:pPr fontAlgn="base">
                <a:spcBef>
                  <a:spcPct val="0"/>
                </a:spcBef>
                <a:spcAft>
                  <a:spcPct val="0"/>
                </a:spcAft>
              </a:pPr>
              <a:t>11</a:t>
            </a:fld>
            <a:endParaRPr lang="en-US" altLang="en-US" dirty="0">
              <a:solidFill>
                <a:schemeClr val="bg1"/>
              </a:solidFill>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3">
            <a:extLst>
              <a:ext uri="{FF2B5EF4-FFF2-40B4-BE49-F238E27FC236}">
                <a16:creationId xmlns:a16="http://schemas.microsoft.com/office/drawing/2014/main" id="{3EEAC09A-1155-1B40-B9C6-6B31BDED5FAA}"/>
              </a:ext>
            </a:extLst>
          </p:cNvPr>
          <p:cNvSpPr>
            <a:spLocks noGrp="1" noChangeArrowheads="1"/>
          </p:cNvSpPr>
          <p:nvPr>
            <p:ph type="title"/>
          </p:nvPr>
        </p:nvSpPr>
        <p:spPr>
          <a:xfrm>
            <a:off x="241300" y="365125"/>
            <a:ext cx="11709400" cy="644525"/>
          </a:xfrm>
        </p:spPr>
        <p:txBody>
          <a:bodyPr/>
          <a:lstStyle/>
          <a:p>
            <a:pPr eaLnBrk="1" hangingPunct="1"/>
            <a:r>
              <a:rPr lang="en-US" altLang="en-US" dirty="0"/>
              <a:t>Building a Diagram</a:t>
            </a:r>
          </a:p>
        </p:txBody>
      </p:sp>
      <p:sp>
        <p:nvSpPr>
          <p:cNvPr id="49154" name="Content Placeholder 4">
            <a:extLst>
              <a:ext uri="{FF2B5EF4-FFF2-40B4-BE49-F238E27FC236}">
                <a16:creationId xmlns:a16="http://schemas.microsoft.com/office/drawing/2014/main" id="{C514570C-21EB-9642-A9BD-89D350A15BC6}"/>
              </a:ext>
            </a:extLst>
          </p:cNvPr>
          <p:cNvSpPr>
            <a:spLocks noGrp="1" noChangeArrowheads="1"/>
          </p:cNvSpPr>
          <p:nvPr>
            <p:ph sz="half" idx="4294967295"/>
          </p:nvPr>
        </p:nvSpPr>
        <p:spPr>
          <a:xfrm>
            <a:off x="241300" y="1246188"/>
            <a:ext cx="11709400" cy="4611687"/>
          </a:xfrm>
        </p:spPr>
        <p:txBody>
          <a:bodyPr/>
          <a:lstStyle/>
          <a:p>
            <a:pPr marL="457200" indent="-457200" eaLnBrk="1" hangingPunct="1">
              <a:lnSpc>
                <a:spcPct val="100000"/>
              </a:lnSpc>
              <a:buFont typeface="Calibri Light" panose="020F0302020204030204" pitchFamily="34" charset="0"/>
              <a:buAutoNum type="arabicPeriod"/>
            </a:pPr>
            <a:r>
              <a:rPr lang="en-US" altLang="en-US" sz="1800" b="1" dirty="0"/>
              <a:t>Choose your deck style.</a:t>
            </a:r>
            <a:br>
              <a:rPr lang="en-US" altLang="en-US" sz="1800" dirty="0"/>
            </a:br>
            <a:r>
              <a:rPr lang="en-US" sz="1800"/>
              <a:t>The architecture deck is available for both light and dark backgrounds. Determine which best fits your</a:t>
            </a:r>
            <a:br>
              <a:rPr lang="en-US" sz="1800"/>
            </a:br>
            <a:r>
              <a:rPr lang="en-US" sz="1800"/>
              <a:t>need – light backgrounds tend to be used on the web, while dark backgrounds are used for in-person presentations or slide decks.</a:t>
            </a:r>
            <a:endParaRPr lang="en-US" altLang="en-US" sz="1800" dirty="0"/>
          </a:p>
          <a:p>
            <a:pPr marL="457200" indent="-457200" eaLnBrk="1" hangingPunct="1">
              <a:lnSpc>
                <a:spcPct val="100000"/>
              </a:lnSpc>
              <a:buFont typeface="Calibri Light" panose="020F0302020204030204" pitchFamily="34" charset="0"/>
              <a:buAutoNum type="arabicPeriod"/>
            </a:pPr>
            <a:r>
              <a:rPr lang="en-US" altLang="en-US" sz="1800" b="1" dirty="0"/>
              <a:t>Start with the structure.</a:t>
            </a:r>
            <a:br>
              <a:rPr lang="en-US" altLang="en-US" sz="1800" b="1" dirty="0"/>
            </a:br>
            <a:r>
              <a:rPr lang="en-US" sz="1800"/>
              <a:t>Locate the groups (see slides 25-26) to use for the underlying structure of your diagram.</a:t>
            </a:r>
            <a:endParaRPr lang="en-US" altLang="en-US" sz="1800" b="1" dirty="0"/>
          </a:p>
          <a:p>
            <a:pPr marL="457200" indent="-457200" eaLnBrk="1" hangingPunct="1">
              <a:lnSpc>
                <a:spcPct val="100000"/>
              </a:lnSpc>
              <a:buFont typeface="Calibri Light" panose="020F0302020204030204" pitchFamily="34" charset="0"/>
              <a:buAutoNum type="arabicPeriod"/>
            </a:pPr>
            <a:r>
              <a:rPr lang="en-US" altLang="en-US" sz="1800" b="1" dirty="0"/>
              <a:t>Add architecture service or resource icons.</a:t>
            </a:r>
            <a:br>
              <a:rPr lang="en-US" altLang="en-US" sz="1800" dirty="0"/>
            </a:br>
            <a:r>
              <a:rPr lang="en-US" sz="1800"/>
              <a:t>If you downloaded the asset package from the </a:t>
            </a:r>
            <a:r>
              <a:rPr lang="en-US" sz="1800">
                <a:hlinkClick r:id="rId2"/>
              </a:rPr>
              <a:t>AWS Architecture Center</a:t>
            </a:r>
            <a:r>
              <a:rPr lang="en-US" sz="1800"/>
              <a:t>, you can search for your icon from your folder. Simply drag &amp; drop or insert wherever you are building your diagram.</a:t>
            </a:r>
            <a:endParaRPr lang="en-US" altLang="en-US" sz="1800" dirty="0"/>
          </a:p>
          <a:p>
            <a:pPr marL="457200" indent="-457200" eaLnBrk="1" hangingPunct="1">
              <a:lnSpc>
                <a:spcPct val="100000"/>
              </a:lnSpc>
              <a:buFont typeface="Calibri Light" panose="020F0302020204030204" pitchFamily="34" charset="0"/>
              <a:buAutoNum type="arabicPeriod"/>
            </a:pPr>
            <a:r>
              <a:rPr lang="en-US" sz="1800" b="1">
                <a:solidFill>
                  <a:srgbClr val="1D1C1D"/>
                </a:solidFill>
              </a:rPr>
              <a:t>Connect the steps.</a:t>
            </a:r>
            <a:br>
              <a:rPr lang="en-US" altLang="en-US" sz="1800" dirty="0"/>
            </a:br>
            <a:r>
              <a:rPr lang="en-US" sz="1800"/>
              <a:t>Use the preset arrows to connect your steps and describe a workflow.</a:t>
            </a:r>
            <a:endParaRPr lang="en-US" altLang="en-US" sz="1800" dirty="0"/>
          </a:p>
          <a:p>
            <a:pPr marL="457200" indent="-457200" eaLnBrk="1" hangingPunct="1">
              <a:lnSpc>
                <a:spcPct val="100000"/>
              </a:lnSpc>
              <a:buFont typeface="Calibri Light" panose="020F0302020204030204" pitchFamily="34" charset="0"/>
              <a:buAutoNum type="arabicPeriod"/>
            </a:pPr>
            <a:r>
              <a:rPr lang="en-US" altLang="en-US" sz="1800" b="1" dirty="0"/>
              <a:t>Add any final touches.</a:t>
            </a:r>
            <a:br>
              <a:rPr lang="en-US" altLang="en-US" sz="1800" dirty="0"/>
            </a:br>
            <a:r>
              <a:rPr lang="en-US" sz="1800"/>
              <a:t>You can use numbers to help convey a specific order within your diagram (see slide 18).</a:t>
            </a:r>
            <a:endParaRPr lang="en-US" altLang="en-US" sz="1800" dirty="0"/>
          </a:p>
        </p:txBody>
      </p:sp>
      <p:sp>
        <p:nvSpPr>
          <p:cNvPr id="49155" name="Footer Placeholder 5">
            <a:extLst>
              <a:ext uri="{FF2B5EF4-FFF2-40B4-BE49-F238E27FC236}">
                <a16:creationId xmlns:a16="http://schemas.microsoft.com/office/drawing/2014/main" id="{3473512C-EAD3-DA4A-AF95-4CB1AE609363}"/>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49156" name="Slide Number Placeholder 6">
            <a:extLst>
              <a:ext uri="{FF2B5EF4-FFF2-40B4-BE49-F238E27FC236}">
                <a16:creationId xmlns:a16="http://schemas.microsoft.com/office/drawing/2014/main" id="{962894C9-D8C5-3F42-8DD3-1F567FF56DC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1DF6E07-7190-954E-8092-9FCB861E58F0}" type="slidenum">
              <a:rPr lang="en-US" altLang="en-US" smtClean="0">
                <a:solidFill>
                  <a:srgbClr val="161E2D"/>
                </a:solidFill>
                <a:latin typeface="Arial" panose="020B0604020202020204" pitchFamily="34" charset="0"/>
              </a:rPr>
              <a:pPr fontAlgn="base">
                <a:spcBef>
                  <a:spcPct val="0"/>
                </a:spcBef>
                <a:spcAft>
                  <a:spcPct val="0"/>
                </a:spcAft>
              </a:pPr>
              <a:t>12</a:t>
            </a:fld>
            <a:endParaRPr lang="en-US" altLang="en-US" dirty="0">
              <a:solidFill>
                <a:srgbClr val="161E2D"/>
              </a:solidFill>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AC9E-CCDF-654C-92CC-7DF2BF86176E}"/>
              </a:ext>
            </a:extLst>
          </p:cNvPr>
          <p:cNvSpPr>
            <a:spLocks noGrp="1"/>
          </p:cNvSpPr>
          <p:nvPr>
            <p:ph type="title"/>
          </p:nvPr>
        </p:nvSpPr>
        <p:spPr/>
        <p:txBody>
          <a:bodyPr/>
          <a:lstStyle/>
          <a:p>
            <a:r>
              <a:rPr lang="en-US" dirty="0"/>
              <a:t>Building a Diagram for Portrait View</a:t>
            </a:r>
          </a:p>
        </p:txBody>
      </p:sp>
      <p:sp>
        <p:nvSpPr>
          <p:cNvPr id="3" name="Content Placeholder 2">
            <a:extLst>
              <a:ext uri="{FF2B5EF4-FFF2-40B4-BE49-F238E27FC236}">
                <a16:creationId xmlns:a16="http://schemas.microsoft.com/office/drawing/2014/main" id="{4FFE6C09-60B0-9B46-ADFB-553D969C00C8}"/>
              </a:ext>
            </a:extLst>
          </p:cNvPr>
          <p:cNvSpPr>
            <a:spLocks noGrp="1"/>
          </p:cNvSpPr>
          <p:nvPr>
            <p:ph sz="half" idx="1"/>
          </p:nvPr>
        </p:nvSpPr>
        <p:spPr>
          <a:xfrm>
            <a:off x="240941" y="1175658"/>
            <a:ext cx="6998544" cy="1208208"/>
          </a:xfrm>
        </p:spPr>
        <p:txBody>
          <a:bodyPr>
            <a:normAutofit/>
          </a:bodyPr>
          <a:lstStyle/>
          <a:p>
            <a:r>
              <a:rPr lang="en-US" sz="1800" dirty="0"/>
              <a:t>There are use-cases where a diagram may be added to a Microsoft Word Document, Blog post, etc. that are typically in portrait view. These steps will help you build your diagram in a vertical format so it will fit properly.  </a:t>
            </a:r>
          </a:p>
        </p:txBody>
      </p:sp>
      <p:sp>
        <p:nvSpPr>
          <p:cNvPr id="4" name="Footer Placeholder 3">
            <a:extLst>
              <a:ext uri="{FF2B5EF4-FFF2-40B4-BE49-F238E27FC236}">
                <a16:creationId xmlns:a16="http://schemas.microsoft.com/office/drawing/2014/main" id="{6ECDFC0E-CBDA-C248-BDF6-7DD70681C657}"/>
              </a:ext>
            </a:extLst>
          </p:cNvPr>
          <p:cNvSpPr>
            <a:spLocks noGrp="1"/>
          </p:cNvSpPr>
          <p:nvPr>
            <p:ph type="ftr" sz="quarter" idx="10"/>
          </p:nvPr>
        </p:nvSpPr>
        <p:spPr/>
        <p:txBody>
          <a:bodyPr/>
          <a:lstStyle/>
          <a:p>
            <a:pPr>
              <a:defRPr/>
            </a:pPr>
            <a:r>
              <a:rPr lang="en-US"/>
              <a:t>© 2022, Amazon Web Services, Inc. or its affiliates. All rights reserved.</a:t>
            </a:r>
            <a:endParaRPr lang="en-US" dirty="0"/>
          </a:p>
        </p:txBody>
      </p:sp>
      <p:sp>
        <p:nvSpPr>
          <p:cNvPr id="5" name="Slide Number Placeholder 4">
            <a:extLst>
              <a:ext uri="{FF2B5EF4-FFF2-40B4-BE49-F238E27FC236}">
                <a16:creationId xmlns:a16="http://schemas.microsoft.com/office/drawing/2014/main" id="{AE0E9992-C15B-884C-A784-E8C9BDE5D7ED}"/>
              </a:ext>
            </a:extLst>
          </p:cNvPr>
          <p:cNvSpPr>
            <a:spLocks noGrp="1"/>
          </p:cNvSpPr>
          <p:nvPr>
            <p:ph type="sldNum" sz="quarter" idx="11"/>
          </p:nvPr>
        </p:nvSpPr>
        <p:spPr/>
        <p:txBody>
          <a:bodyPr/>
          <a:lstStyle/>
          <a:p>
            <a:pPr>
              <a:defRPr/>
            </a:pPr>
            <a:fld id="{8969B592-7AC8-374D-948E-870AD03E23E8}" type="slidenum">
              <a:rPr lang="en-US" smtClean="0"/>
              <a:pPr>
                <a:defRPr/>
              </a:pPr>
              <a:t>13</a:t>
            </a:fld>
            <a:endParaRPr lang="en-US" dirty="0"/>
          </a:p>
        </p:txBody>
      </p:sp>
      <p:grpSp>
        <p:nvGrpSpPr>
          <p:cNvPr id="15" name="Group 14">
            <a:extLst>
              <a:ext uri="{FF2B5EF4-FFF2-40B4-BE49-F238E27FC236}">
                <a16:creationId xmlns:a16="http://schemas.microsoft.com/office/drawing/2014/main" id="{00C2717D-B0CE-694E-92D4-50E8C162F996}"/>
              </a:ext>
            </a:extLst>
          </p:cNvPr>
          <p:cNvGrpSpPr/>
          <p:nvPr/>
        </p:nvGrpSpPr>
        <p:grpSpPr>
          <a:xfrm>
            <a:off x="7851026" y="1009650"/>
            <a:ext cx="3909381" cy="4866431"/>
            <a:chOff x="7851026" y="1009650"/>
            <a:chExt cx="3909381" cy="4866431"/>
          </a:xfrm>
        </p:grpSpPr>
        <p:sp>
          <p:nvSpPr>
            <p:cNvPr id="189" name="Rectangle 188">
              <a:extLst>
                <a:ext uri="{FF2B5EF4-FFF2-40B4-BE49-F238E27FC236}">
                  <a16:creationId xmlns:a16="http://schemas.microsoft.com/office/drawing/2014/main" id="{8DD6F2DC-4384-BC44-AA18-73A8F6A2F500}"/>
                </a:ext>
              </a:extLst>
            </p:cNvPr>
            <p:cNvSpPr>
              <a:spLocks noChangeAspect="1"/>
            </p:cNvSpPr>
            <p:nvPr/>
          </p:nvSpPr>
          <p:spPr>
            <a:xfrm>
              <a:off x="7851026" y="1012610"/>
              <a:ext cx="3657726" cy="4863471"/>
            </a:xfrm>
            <a:prstGeom prst="rect">
              <a:avLst/>
            </a:prstGeom>
            <a:solidFill>
              <a:schemeClr val="bg1"/>
            </a:solidFill>
            <a:ln>
              <a:solidFill>
                <a:schemeClr val="bg1">
                  <a:lumMod val="95000"/>
                </a:schemeClr>
              </a:solidFill>
            </a:ln>
            <a:effectLst>
              <a:outerShdw blurRad="204315" dist="38100" dir="2700000" algn="tl" rotWithShape="0">
                <a:prstClr val="black">
                  <a:alpha val="22227"/>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8" name="Graphic 7">
              <a:extLst>
                <a:ext uri="{FF2B5EF4-FFF2-40B4-BE49-F238E27FC236}">
                  <a16:creationId xmlns:a16="http://schemas.microsoft.com/office/drawing/2014/main" id="{8F7FA221-C686-C642-9425-CD8D88C5EF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0027" y="1169445"/>
              <a:ext cx="338186" cy="20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1" name="Straight Connector 190">
              <a:extLst>
                <a:ext uri="{FF2B5EF4-FFF2-40B4-BE49-F238E27FC236}">
                  <a16:creationId xmlns:a16="http://schemas.microsoft.com/office/drawing/2014/main" id="{DC7E121F-64DA-8040-BE4D-920999EFE687}"/>
                </a:ext>
              </a:extLst>
            </p:cNvPr>
            <p:cNvCxnSpPr/>
            <p:nvPr/>
          </p:nvCxnSpPr>
          <p:spPr>
            <a:xfrm>
              <a:off x="10463634" y="1222396"/>
              <a:ext cx="731520"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71A29AA9-46F4-7547-8FEC-5ABC933CD64C}"/>
                </a:ext>
              </a:extLst>
            </p:cNvPr>
            <p:cNvCxnSpPr>
              <a:cxnSpLocks/>
            </p:cNvCxnSpPr>
            <p:nvPr/>
          </p:nvCxnSpPr>
          <p:spPr>
            <a:xfrm>
              <a:off x="10721431" y="1295875"/>
              <a:ext cx="473723"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E5910EEE-2F25-274F-93FC-22E626417EAD}"/>
                </a:ext>
              </a:extLst>
            </p:cNvPr>
            <p:cNvCxnSpPr>
              <a:cxnSpLocks/>
            </p:cNvCxnSpPr>
            <p:nvPr/>
          </p:nvCxnSpPr>
          <p:spPr>
            <a:xfrm>
              <a:off x="8140027" y="1522829"/>
              <a:ext cx="1398494" cy="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D8342FC0-93A5-0D43-8687-531C0BD18160}"/>
                </a:ext>
              </a:extLst>
            </p:cNvPr>
            <p:cNvCxnSpPr>
              <a:cxnSpLocks/>
            </p:cNvCxnSpPr>
            <p:nvPr/>
          </p:nvCxnSpPr>
          <p:spPr>
            <a:xfrm>
              <a:off x="8140027" y="1681855"/>
              <a:ext cx="3061373" cy="0"/>
            </a:xfrm>
            <a:prstGeom prst="line">
              <a:avLst/>
            </a:prstGeom>
            <a:ln w="254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BE7E6096-9278-AC4A-99CF-B57FE2C927B0}"/>
                </a:ext>
              </a:extLst>
            </p:cNvPr>
            <p:cNvCxnSpPr>
              <a:cxnSpLocks/>
            </p:cNvCxnSpPr>
            <p:nvPr/>
          </p:nvCxnSpPr>
          <p:spPr>
            <a:xfrm>
              <a:off x="8140027" y="1819015"/>
              <a:ext cx="3070898" cy="0"/>
            </a:xfrm>
            <a:prstGeom prst="line">
              <a:avLst/>
            </a:prstGeom>
            <a:ln w="254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04" name="Rectangle 203">
              <a:extLst>
                <a:ext uri="{FF2B5EF4-FFF2-40B4-BE49-F238E27FC236}">
                  <a16:creationId xmlns:a16="http://schemas.microsoft.com/office/drawing/2014/main" id="{CA4720B9-61A2-744A-BBD4-4CDE0C55466A}"/>
                </a:ext>
              </a:extLst>
            </p:cNvPr>
            <p:cNvSpPr/>
            <p:nvPr/>
          </p:nvSpPr>
          <p:spPr>
            <a:xfrm>
              <a:off x="8309120" y="1952043"/>
              <a:ext cx="2741538" cy="350828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Vertical Architectural Diagram</a:t>
              </a:r>
            </a:p>
          </p:txBody>
        </p:sp>
        <p:cxnSp>
          <p:nvCxnSpPr>
            <p:cNvPr id="205" name="Straight Connector 204">
              <a:extLst>
                <a:ext uri="{FF2B5EF4-FFF2-40B4-BE49-F238E27FC236}">
                  <a16:creationId xmlns:a16="http://schemas.microsoft.com/office/drawing/2014/main" id="{5808DDED-47AE-FE45-91C5-25C09312ED22}"/>
                </a:ext>
              </a:extLst>
            </p:cNvPr>
            <p:cNvCxnSpPr>
              <a:cxnSpLocks/>
            </p:cNvCxnSpPr>
            <p:nvPr/>
          </p:nvCxnSpPr>
          <p:spPr>
            <a:xfrm>
              <a:off x="8509943" y="5597492"/>
              <a:ext cx="2319451"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9A259CAE-C940-9747-9E11-126B856741C0}"/>
                </a:ext>
              </a:extLst>
            </p:cNvPr>
            <p:cNvCxnSpPr>
              <a:cxnSpLocks/>
            </p:cNvCxnSpPr>
            <p:nvPr/>
          </p:nvCxnSpPr>
          <p:spPr>
            <a:xfrm>
              <a:off x="9075540" y="5691544"/>
              <a:ext cx="117043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11" name="Picture 210">
              <a:extLst>
                <a:ext uri="{FF2B5EF4-FFF2-40B4-BE49-F238E27FC236}">
                  <a16:creationId xmlns:a16="http://schemas.microsoft.com/office/drawing/2014/main" id="{2CE488F1-1444-A742-A6D9-7C0B20EF3DE5}"/>
                </a:ext>
              </a:extLst>
            </p:cNvPr>
            <p:cNvPicPr>
              <a:picLocks noChangeAspect="1"/>
            </p:cNvPicPr>
            <p:nvPr/>
          </p:nvPicPr>
          <p:blipFill>
            <a:blip r:embed="rId3"/>
            <a:stretch>
              <a:fillRect/>
            </a:stretch>
          </p:blipFill>
          <p:spPr>
            <a:xfrm>
              <a:off x="11417097" y="1009650"/>
              <a:ext cx="343310" cy="319591"/>
            </a:xfrm>
            <a:prstGeom prst="rect">
              <a:avLst/>
            </a:prstGeom>
          </p:spPr>
        </p:pic>
        <p:cxnSp>
          <p:nvCxnSpPr>
            <p:cNvPr id="213" name="Straight Connector 212">
              <a:extLst>
                <a:ext uri="{FF2B5EF4-FFF2-40B4-BE49-F238E27FC236}">
                  <a16:creationId xmlns:a16="http://schemas.microsoft.com/office/drawing/2014/main" id="{2C606F71-BE21-F148-AF6D-260AB5356FBC}"/>
                </a:ext>
              </a:extLst>
            </p:cNvPr>
            <p:cNvCxnSpPr>
              <a:cxnSpLocks/>
            </p:cNvCxnSpPr>
            <p:nvPr/>
          </p:nvCxnSpPr>
          <p:spPr>
            <a:xfrm flipV="1">
              <a:off x="7851026" y="1013100"/>
              <a:ext cx="3909381" cy="9641"/>
            </a:xfrm>
            <a:prstGeom prst="line">
              <a:avLst/>
            </a:prstGeom>
            <a:ln w="19050">
              <a:solidFill>
                <a:srgbClr val="0F3F91"/>
              </a:solidFill>
            </a:ln>
          </p:spPr>
          <p:style>
            <a:lnRef idx="1">
              <a:schemeClr val="accent1"/>
            </a:lnRef>
            <a:fillRef idx="0">
              <a:schemeClr val="accent1"/>
            </a:fillRef>
            <a:effectRef idx="0">
              <a:schemeClr val="accent1"/>
            </a:effectRef>
            <a:fontRef idx="minor">
              <a:schemeClr val="tx1"/>
            </a:fontRef>
          </p:style>
        </p:cxnSp>
      </p:grpSp>
      <p:sp>
        <p:nvSpPr>
          <p:cNvPr id="18" name="Content Placeholder 2">
            <a:extLst>
              <a:ext uri="{FF2B5EF4-FFF2-40B4-BE49-F238E27FC236}">
                <a16:creationId xmlns:a16="http://schemas.microsoft.com/office/drawing/2014/main" id="{F7CE4B73-BC40-D941-A726-3770A1143642}"/>
              </a:ext>
            </a:extLst>
          </p:cNvPr>
          <p:cNvSpPr txBox="1">
            <a:spLocks/>
          </p:cNvSpPr>
          <p:nvPr/>
        </p:nvSpPr>
        <p:spPr bwMode="auto">
          <a:xfrm>
            <a:off x="240941" y="2585514"/>
            <a:ext cx="6808200" cy="3106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eaLnBrk="1" hangingPunct="1">
              <a:lnSpc>
                <a:spcPct val="100000"/>
              </a:lnSpc>
              <a:buFont typeface="Calibri Light" panose="020F0302020204030204" pitchFamily="34" charset="0"/>
              <a:buAutoNum type="arabicPeriod"/>
            </a:pPr>
            <a:r>
              <a:rPr lang="en-US" altLang="en-US" sz="1400" b="1" dirty="0"/>
              <a:t>Create a new presentation in PowerPoint.</a:t>
            </a:r>
            <a:br>
              <a:rPr lang="en-US" altLang="en-US" sz="1400" dirty="0"/>
            </a:br>
            <a:r>
              <a:rPr lang="en-US" altLang="en-US" sz="1400" dirty="0"/>
              <a:t>A</a:t>
            </a:r>
            <a:r>
              <a:rPr lang="en-US" sz="1400" dirty="0"/>
              <a:t>rchitectural diagrams for Microsoft Word documents or other vertical formats may be built in a vertical slide.</a:t>
            </a:r>
          </a:p>
          <a:p>
            <a:pPr marL="457200" indent="-457200" eaLnBrk="1" hangingPunct="1">
              <a:lnSpc>
                <a:spcPct val="100000"/>
              </a:lnSpc>
              <a:buFont typeface="Calibri Light" panose="020F0302020204030204" pitchFamily="34" charset="0"/>
              <a:buAutoNum type="arabicPeriod"/>
            </a:pPr>
            <a:r>
              <a:rPr lang="en-US" altLang="en-US" sz="1400" b="1" dirty="0"/>
              <a:t>Dimension specs.</a:t>
            </a:r>
            <a:br>
              <a:rPr lang="en-US" altLang="en-US" sz="1400" dirty="0"/>
            </a:br>
            <a:r>
              <a:rPr lang="en-US" sz="1400" dirty="0"/>
              <a:t>Go to </a:t>
            </a:r>
            <a:r>
              <a:rPr lang="en-US" sz="1400" b="1" dirty="0"/>
              <a:t>File </a:t>
            </a:r>
            <a:r>
              <a:rPr lang="en-US" sz="1400" dirty="0"/>
              <a:t>&gt; </a:t>
            </a:r>
            <a:r>
              <a:rPr lang="en-US" sz="1400" b="1" dirty="0"/>
              <a:t>Page Setup </a:t>
            </a:r>
            <a:r>
              <a:rPr lang="en-US" sz="1400" dirty="0"/>
              <a:t>then insert new dimensions. Change your slide size to 6.5" width and 8.75" length and keep it on a white background. </a:t>
            </a:r>
          </a:p>
          <a:p>
            <a:pPr marL="457200" indent="-457200" eaLnBrk="1" hangingPunct="1">
              <a:lnSpc>
                <a:spcPct val="100000"/>
              </a:lnSpc>
              <a:buFont typeface="Calibri Light" panose="020F0302020204030204" pitchFamily="34" charset="0"/>
              <a:buAutoNum type="arabicPeriod"/>
            </a:pPr>
            <a:r>
              <a:rPr lang="en-US" sz="1400" b="1" dirty="0">
                <a:solidFill>
                  <a:srgbClr val="1D1C1D"/>
                </a:solidFill>
              </a:rPr>
              <a:t>Follow the same guidance.</a:t>
            </a:r>
            <a:br>
              <a:rPr lang="en-US" sz="1400" b="1" dirty="0">
                <a:solidFill>
                  <a:srgbClr val="1D1C1D"/>
                </a:solidFill>
              </a:rPr>
            </a:br>
            <a:r>
              <a:rPr lang="en-US" sz="1400" dirty="0"/>
              <a:t>Use the same guidelines and assets from this PowerPoint deck to create your diagram in vertical format.</a:t>
            </a:r>
          </a:p>
          <a:p>
            <a:pPr marL="457200" indent="-457200" eaLnBrk="1" hangingPunct="1">
              <a:lnSpc>
                <a:spcPct val="100000"/>
              </a:lnSpc>
              <a:buFont typeface="Calibri Light" panose="020F0302020204030204" pitchFamily="34" charset="0"/>
              <a:buAutoNum type="arabicPeriod"/>
            </a:pPr>
            <a:r>
              <a:rPr lang="en-US" altLang="en-US" sz="1400" b="1" dirty="0"/>
              <a:t>Paste your diagram as a picture.</a:t>
            </a:r>
            <a:br>
              <a:rPr lang="en-US" altLang="en-US" sz="1400" dirty="0"/>
            </a:br>
            <a:r>
              <a:rPr lang="en-US" sz="1400" dirty="0"/>
              <a:t>Once the diagram is complete, group all the elements and </a:t>
            </a:r>
            <a:r>
              <a:rPr lang="en-US" sz="1400" b="1" dirty="0"/>
              <a:t>Copy</a:t>
            </a:r>
            <a:r>
              <a:rPr lang="en-US" sz="1400" dirty="0"/>
              <a:t>. Then under the </a:t>
            </a:r>
            <a:r>
              <a:rPr lang="en-US" sz="1400" b="1" dirty="0"/>
              <a:t>Home </a:t>
            </a:r>
            <a:r>
              <a:rPr lang="en-US" sz="1400" dirty="0"/>
              <a:t>tab in Word select the </a:t>
            </a:r>
            <a:r>
              <a:rPr lang="en-US" sz="1400" b="1" dirty="0"/>
              <a:t>Paste</a:t>
            </a:r>
            <a:r>
              <a:rPr lang="en-US" sz="1400" dirty="0"/>
              <a:t> dropdown and click </a:t>
            </a:r>
            <a:r>
              <a:rPr lang="en-US" sz="1400" b="1" dirty="0"/>
              <a:t>Paste as Picture.</a:t>
            </a:r>
            <a:endParaRPr lang="en-US" sz="1400" dirty="0"/>
          </a:p>
        </p:txBody>
      </p:sp>
    </p:spTree>
    <p:extLst>
      <p:ext uri="{BB962C8B-B14F-4D97-AF65-F5344CB8AC3E}">
        <p14:creationId xmlns:p14="http://schemas.microsoft.com/office/powerpoint/2010/main" val="3232129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4">
            <a:extLst>
              <a:ext uri="{FF2B5EF4-FFF2-40B4-BE49-F238E27FC236}">
                <a16:creationId xmlns:a16="http://schemas.microsoft.com/office/drawing/2014/main" id="{9C6A1259-1321-3C48-906C-170F510EADA4}"/>
              </a:ext>
            </a:extLst>
          </p:cNvPr>
          <p:cNvSpPr>
            <a:spLocks noGrp="1" noChangeArrowheads="1"/>
          </p:cNvSpPr>
          <p:nvPr>
            <p:ph type="title"/>
          </p:nvPr>
        </p:nvSpPr>
        <p:spPr/>
        <p:txBody>
          <a:bodyPr/>
          <a:lstStyle/>
          <a:p>
            <a:pPr eaLnBrk="1" hangingPunct="1"/>
            <a:r>
              <a:rPr lang="en-US" altLang="en-US" dirty="0"/>
              <a:t>Groups</a:t>
            </a:r>
          </a:p>
        </p:txBody>
      </p:sp>
      <p:sp>
        <p:nvSpPr>
          <p:cNvPr id="50179" name="Content Placeholder 7">
            <a:extLst>
              <a:ext uri="{FF2B5EF4-FFF2-40B4-BE49-F238E27FC236}">
                <a16:creationId xmlns:a16="http://schemas.microsoft.com/office/drawing/2014/main" id="{AEAC9EB3-2842-F44F-B415-8F3BDCAF80D9}"/>
              </a:ext>
            </a:extLst>
          </p:cNvPr>
          <p:cNvSpPr>
            <a:spLocks noGrp="1" noChangeArrowheads="1"/>
          </p:cNvSpPr>
          <p:nvPr>
            <p:ph sz="half" idx="1"/>
          </p:nvPr>
        </p:nvSpPr>
        <p:spPr>
          <a:xfrm>
            <a:off x="241300" y="2273301"/>
            <a:ext cx="3328836" cy="1195386"/>
          </a:xfrm>
        </p:spPr>
        <p:txBody>
          <a:bodyPr/>
          <a:lstStyle/>
          <a:p>
            <a:pPr eaLnBrk="1" hangingPunct="1"/>
            <a:r>
              <a:rPr lang="en-US" altLang="en-US" sz="1800" b="1" dirty="0"/>
              <a:t>Resizing groups</a:t>
            </a:r>
          </a:p>
          <a:p>
            <a:pPr eaLnBrk="1" hangingPunct="1"/>
            <a:r>
              <a:rPr lang="en-US" altLang="en-US" sz="1800" dirty="0"/>
              <a:t>Use the bottom-right corner of a group box to resize it.</a:t>
            </a:r>
          </a:p>
          <a:p>
            <a:pPr eaLnBrk="1" hangingPunct="1"/>
            <a:endParaRPr lang="en-US" altLang="en-US" sz="1800" dirty="0"/>
          </a:p>
        </p:txBody>
      </p:sp>
      <p:sp>
        <p:nvSpPr>
          <p:cNvPr id="50180" name="Content Placeholder 8">
            <a:extLst>
              <a:ext uri="{FF2B5EF4-FFF2-40B4-BE49-F238E27FC236}">
                <a16:creationId xmlns:a16="http://schemas.microsoft.com/office/drawing/2014/main" id="{8949DE03-7FE8-9549-8D4E-19E568DAB422}"/>
              </a:ext>
            </a:extLst>
          </p:cNvPr>
          <p:cNvSpPr>
            <a:spLocks noGrp="1" noChangeArrowheads="1"/>
          </p:cNvSpPr>
          <p:nvPr>
            <p:ph sz="half" idx="10"/>
          </p:nvPr>
        </p:nvSpPr>
        <p:spPr>
          <a:xfrm>
            <a:off x="3952876" y="2273300"/>
            <a:ext cx="3979862" cy="3584575"/>
          </a:xfrm>
        </p:spPr>
        <p:txBody>
          <a:bodyPr/>
          <a:lstStyle/>
          <a:p>
            <a:pPr eaLnBrk="1" hangingPunct="1"/>
            <a:r>
              <a:rPr lang="en-US" altLang="en-US" sz="1800" b="1" dirty="0"/>
              <a:t>Layering groups</a:t>
            </a:r>
          </a:p>
          <a:p>
            <a:pPr eaLnBrk="1" hangingPunct="1"/>
            <a:r>
              <a:rPr lang="en-US" altLang="en-US" sz="1800" dirty="0"/>
              <a:t>When you have groups within groups, </a:t>
            </a:r>
            <a:r>
              <a:rPr lang="en-US" sz="1800"/>
              <a:t>inner groups should have a .05" buffer on all sides.</a:t>
            </a:r>
            <a:endParaRPr lang="en-US" altLang="en-US" sz="1800" dirty="0"/>
          </a:p>
        </p:txBody>
      </p:sp>
      <p:sp>
        <p:nvSpPr>
          <p:cNvPr id="50181" name="Content Placeholder 10">
            <a:extLst>
              <a:ext uri="{FF2B5EF4-FFF2-40B4-BE49-F238E27FC236}">
                <a16:creationId xmlns:a16="http://schemas.microsoft.com/office/drawing/2014/main" id="{648C6DDA-8AD8-F048-BC0C-A0CC7A6FD6A9}"/>
              </a:ext>
            </a:extLst>
          </p:cNvPr>
          <p:cNvSpPr>
            <a:spLocks noGrp="1" noChangeArrowheads="1"/>
          </p:cNvSpPr>
          <p:nvPr>
            <p:ph sz="half" idx="12"/>
          </p:nvPr>
        </p:nvSpPr>
        <p:spPr>
          <a:xfrm>
            <a:off x="241300" y="1149350"/>
            <a:ext cx="11709400" cy="984250"/>
          </a:xfrm>
        </p:spPr>
        <p:txBody>
          <a:bodyPr/>
          <a:lstStyle/>
          <a:p>
            <a:pPr eaLnBrk="1" hangingPunct="1"/>
            <a:r>
              <a:rPr lang="en-US" altLang="en-US" dirty="0"/>
              <a:t>Each group consists of an icon and a label. Colors and lines help to differentiate groups to make it easier for the user to read a diagram at a glance. Some groups cross multiple groups, such as Auto Scaling, while others are meant to layer inside one another, such as a VPC and subnets.</a:t>
            </a:r>
          </a:p>
        </p:txBody>
      </p:sp>
      <p:sp>
        <p:nvSpPr>
          <p:cNvPr id="17" name="Rectangle 16">
            <a:extLst>
              <a:ext uri="{FF2B5EF4-FFF2-40B4-BE49-F238E27FC236}">
                <a16:creationId xmlns:a16="http://schemas.microsoft.com/office/drawing/2014/main" id="{8E01B98D-9BF2-2D44-A8E6-5CCC3299B89F}"/>
              </a:ext>
            </a:extLst>
          </p:cNvPr>
          <p:cNvSpPr/>
          <p:nvPr/>
        </p:nvSpPr>
        <p:spPr>
          <a:xfrm rot="5400000">
            <a:off x="3483769" y="4983957"/>
            <a:ext cx="1939925" cy="46037"/>
          </a:xfrm>
          <a:prstGeom prst="rect">
            <a:avLst/>
          </a:prstGeom>
          <a:solidFill>
            <a:srgbClr val="FF0000">
              <a:alpha val="25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18" name="Rectangle 17">
            <a:extLst>
              <a:ext uri="{FF2B5EF4-FFF2-40B4-BE49-F238E27FC236}">
                <a16:creationId xmlns:a16="http://schemas.microsoft.com/office/drawing/2014/main" id="{A7B21BDA-21A5-FA44-9831-6B429F574169}"/>
              </a:ext>
            </a:extLst>
          </p:cNvPr>
          <p:cNvSpPr/>
          <p:nvPr/>
        </p:nvSpPr>
        <p:spPr>
          <a:xfrm>
            <a:off x="4425950" y="4089476"/>
            <a:ext cx="3230563" cy="46037"/>
          </a:xfrm>
          <a:prstGeom prst="rect">
            <a:avLst/>
          </a:prstGeom>
          <a:solidFill>
            <a:srgbClr val="FF0000">
              <a:alpha val="25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19" name="Rectangle 18">
            <a:extLst>
              <a:ext uri="{FF2B5EF4-FFF2-40B4-BE49-F238E27FC236}">
                <a16:creationId xmlns:a16="http://schemas.microsoft.com/office/drawing/2014/main" id="{714B7B75-9E76-7A42-A632-B59E0546018E}"/>
              </a:ext>
            </a:extLst>
          </p:cNvPr>
          <p:cNvSpPr/>
          <p:nvPr/>
        </p:nvSpPr>
        <p:spPr>
          <a:xfrm rot="5400000">
            <a:off x="6681232" y="5009914"/>
            <a:ext cx="1888330" cy="45719"/>
          </a:xfrm>
          <a:prstGeom prst="rect">
            <a:avLst/>
          </a:prstGeom>
          <a:solidFill>
            <a:srgbClr val="FF0000">
              <a:alpha val="25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20" name="Rectangle 19">
            <a:extLst>
              <a:ext uri="{FF2B5EF4-FFF2-40B4-BE49-F238E27FC236}">
                <a16:creationId xmlns:a16="http://schemas.microsoft.com/office/drawing/2014/main" id="{FF26E8AC-2D2D-5444-81B1-22456D5F357F}"/>
              </a:ext>
            </a:extLst>
          </p:cNvPr>
          <p:cNvSpPr/>
          <p:nvPr/>
        </p:nvSpPr>
        <p:spPr>
          <a:xfrm>
            <a:off x="4421188" y="5926138"/>
            <a:ext cx="3230562" cy="46037"/>
          </a:xfrm>
          <a:prstGeom prst="rect">
            <a:avLst/>
          </a:prstGeom>
          <a:solidFill>
            <a:srgbClr val="FF0000">
              <a:alpha val="25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21" name="Rectangle 20">
            <a:extLst>
              <a:ext uri="{FF2B5EF4-FFF2-40B4-BE49-F238E27FC236}">
                <a16:creationId xmlns:a16="http://schemas.microsoft.com/office/drawing/2014/main" id="{6D1FEF31-2F9C-8E4C-883C-A8738890353F}"/>
              </a:ext>
            </a:extLst>
          </p:cNvPr>
          <p:cNvSpPr/>
          <p:nvPr/>
        </p:nvSpPr>
        <p:spPr>
          <a:xfrm>
            <a:off x="4430713" y="3703638"/>
            <a:ext cx="3216275" cy="2268537"/>
          </a:xfrm>
          <a:prstGeom prst="rect">
            <a:avLst/>
          </a:prstGeom>
          <a:noFill/>
          <a:ln w="12700">
            <a:solidFill>
              <a:srgbClr val="1E8900"/>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1E8900"/>
                </a:solidFill>
                <a:latin typeface="Arial" panose="020B0604020202020204" pitchFamily="34" charset="0"/>
                <a:cs typeface="Arial" panose="020B0604020202020204" pitchFamily="34" charset="0"/>
              </a:rPr>
              <a:t>VPC</a:t>
            </a:r>
          </a:p>
        </p:txBody>
      </p:sp>
      <p:sp>
        <p:nvSpPr>
          <p:cNvPr id="25" name="Rectangle 24">
            <a:extLst>
              <a:ext uri="{FF2B5EF4-FFF2-40B4-BE49-F238E27FC236}">
                <a16:creationId xmlns:a16="http://schemas.microsoft.com/office/drawing/2014/main" id="{44B59D78-ACC8-0847-A06F-8CDA868E9FFB}"/>
              </a:ext>
            </a:extLst>
          </p:cNvPr>
          <p:cNvSpPr/>
          <p:nvPr/>
        </p:nvSpPr>
        <p:spPr>
          <a:xfrm>
            <a:off x="8280400" y="2463800"/>
            <a:ext cx="3670300" cy="2111374"/>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26" name="Rectangle 25">
            <a:extLst>
              <a:ext uri="{FF2B5EF4-FFF2-40B4-BE49-F238E27FC236}">
                <a16:creationId xmlns:a16="http://schemas.microsoft.com/office/drawing/2014/main" id="{B8D19054-8415-A346-AFF4-A48FE8CB953C}"/>
              </a:ext>
            </a:extLst>
          </p:cNvPr>
          <p:cNvSpPr/>
          <p:nvPr/>
        </p:nvSpPr>
        <p:spPr>
          <a:xfrm>
            <a:off x="8280400" y="4852987"/>
            <a:ext cx="3670300" cy="1119188"/>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0195" name="TextBox 26">
            <a:extLst>
              <a:ext uri="{FF2B5EF4-FFF2-40B4-BE49-F238E27FC236}">
                <a16:creationId xmlns:a16="http://schemas.microsoft.com/office/drawing/2014/main" id="{E1348D05-7390-FF45-B02F-0E62D885C2D1}"/>
              </a:ext>
            </a:extLst>
          </p:cNvPr>
          <p:cNvSpPr txBox="1">
            <a:spLocks noChangeArrowheads="1"/>
          </p:cNvSpPr>
          <p:nvPr/>
        </p:nvSpPr>
        <p:spPr bwMode="auto">
          <a:xfrm>
            <a:off x="8394700" y="2687638"/>
            <a:ext cx="309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1E8900"/>
                </a:solidFill>
                <a:latin typeface="Arial" panose="020B0604020202020204" pitchFamily="34" charset="0"/>
                <a:cs typeface="Arial" panose="020B0604020202020204" pitchFamily="34" charset="0"/>
              </a:rPr>
              <a:t>DO:</a:t>
            </a:r>
          </a:p>
        </p:txBody>
      </p:sp>
      <p:sp>
        <p:nvSpPr>
          <p:cNvPr id="50196" name="TextBox 27">
            <a:extLst>
              <a:ext uri="{FF2B5EF4-FFF2-40B4-BE49-F238E27FC236}">
                <a16:creationId xmlns:a16="http://schemas.microsoft.com/office/drawing/2014/main" id="{9A4059CB-6409-0942-BB16-0FF58F4A9FF6}"/>
              </a:ext>
            </a:extLst>
          </p:cNvPr>
          <p:cNvSpPr txBox="1">
            <a:spLocks noChangeArrowheads="1"/>
          </p:cNvSpPr>
          <p:nvPr/>
        </p:nvSpPr>
        <p:spPr bwMode="auto">
          <a:xfrm>
            <a:off x="8394700" y="4924425"/>
            <a:ext cx="309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C00000"/>
                </a:solidFill>
                <a:latin typeface="Arial" panose="020B0604020202020204" pitchFamily="34" charset="0"/>
                <a:cs typeface="Arial" panose="020B0604020202020204" pitchFamily="34" charset="0"/>
              </a:rPr>
              <a:t>DON’T:</a:t>
            </a:r>
          </a:p>
        </p:txBody>
      </p:sp>
      <p:sp>
        <p:nvSpPr>
          <p:cNvPr id="29" name="Rectangle 28">
            <a:extLst>
              <a:ext uri="{FF2B5EF4-FFF2-40B4-BE49-F238E27FC236}">
                <a16:creationId xmlns:a16="http://schemas.microsoft.com/office/drawing/2014/main" id="{70004CBC-8268-7648-AC00-EF42550CB716}"/>
              </a:ext>
            </a:extLst>
          </p:cNvPr>
          <p:cNvSpPr/>
          <p:nvPr/>
        </p:nvSpPr>
        <p:spPr>
          <a:xfrm>
            <a:off x="8280400" y="2463800"/>
            <a:ext cx="3670300" cy="100013"/>
          </a:xfrm>
          <a:prstGeom prst="rect">
            <a:avLst/>
          </a:prstGeom>
          <a:solidFill>
            <a:srgbClr val="1E89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rgbClr val="1E8900"/>
              </a:solidFill>
            </a:endParaRPr>
          </a:p>
        </p:txBody>
      </p:sp>
      <p:sp>
        <p:nvSpPr>
          <p:cNvPr id="30" name="Rectangle 29">
            <a:extLst>
              <a:ext uri="{FF2B5EF4-FFF2-40B4-BE49-F238E27FC236}">
                <a16:creationId xmlns:a16="http://schemas.microsoft.com/office/drawing/2014/main" id="{C29579A4-6D23-4441-941F-AAEEC9C94D7A}"/>
              </a:ext>
            </a:extLst>
          </p:cNvPr>
          <p:cNvSpPr/>
          <p:nvPr/>
        </p:nvSpPr>
        <p:spPr>
          <a:xfrm>
            <a:off x="8280400" y="4752975"/>
            <a:ext cx="3670300" cy="10001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0199" name="TextBox 30">
            <a:extLst>
              <a:ext uri="{FF2B5EF4-FFF2-40B4-BE49-F238E27FC236}">
                <a16:creationId xmlns:a16="http://schemas.microsoft.com/office/drawing/2014/main" id="{44612942-2D86-2048-AE42-2058C418C2A9}"/>
              </a:ext>
            </a:extLst>
          </p:cNvPr>
          <p:cNvSpPr txBox="1">
            <a:spLocks noChangeArrowheads="1"/>
          </p:cNvSpPr>
          <p:nvPr/>
        </p:nvSpPr>
        <p:spPr bwMode="auto">
          <a:xfrm>
            <a:off x="8389938" y="3043238"/>
            <a:ext cx="33782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Hold Shift down while resizing an icon to maintain a square.</a:t>
            </a:r>
          </a:p>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Use a generic group type if the presets do not suit your needs.</a:t>
            </a:r>
          </a:p>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Add a custom group if needed </a:t>
            </a:r>
            <a:br>
              <a:rPr lang="en-US" altLang="en-US" sz="1400" dirty="0">
                <a:latin typeface="Arial" panose="020B0604020202020204" pitchFamily="34" charset="0"/>
                <a:cs typeface="Arial" panose="020B0604020202020204" pitchFamily="34" charset="0"/>
              </a:rPr>
            </a:br>
            <a:r>
              <a:rPr lang="en-US" altLang="en-US" sz="1400" dirty="0">
                <a:latin typeface="Arial" panose="020B0604020202020204" pitchFamily="34" charset="0"/>
                <a:cs typeface="Arial" panose="020B0604020202020204" pitchFamily="34" charset="0"/>
              </a:rPr>
              <a:t>(see slide 26).</a:t>
            </a:r>
          </a:p>
        </p:txBody>
      </p:sp>
      <p:sp>
        <p:nvSpPr>
          <p:cNvPr id="50200" name="TextBox 31">
            <a:extLst>
              <a:ext uri="{FF2B5EF4-FFF2-40B4-BE49-F238E27FC236}">
                <a16:creationId xmlns:a16="http://schemas.microsoft.com/office/drawing/2014/main" id="{2DDB41BF-D89C-CA4D-88F5-4AEDDEA535D7}"/>
              </a:ext>
            </a:extLst>
          </p:cNvPr>
          <p:cNvSpPr txBox="1">
            <a:spLocks noChangeArrowheads="1"/>
          </p:cNvSpPr>
          <p:nvPr/>
        </p:nvSpPr>
        <p:spPr bwMode="auto">
          <a:xfrm>
            <a:off x="8389938" y="5283132"/>
            <a:ext cx="3378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Create groups with non-approved </a:t>
            </a:r>
            <a:br>
              <a:rPr lang="en-US" altLang="en-US" sz="1400" dirty="0">
                <a:latin typeface="Arial" panose="020B0604020202020204" pitchFamily="34" charset="0"/>
                <a:cs typeface="Arial" panose="020B0604020202020204" pitchFamily="34" charset="0"/>
              </a:rPr>
            </a:br>
            <a:r>
              <a:rPr lang="en-US" altLang="en-US" sz="1400" dirty="0">
                <a:latin typeface="Arial" panose="020B0604020202020204" pitchFamily="34" charset="0"/>
                <a:cs typeface="Arial" panose="020B0604020202020204" pitchFamily="34" charset="0"/>
              </a:rPr>
              <a:t>AWS icon(s).</a:t>
            </a:r>
          </a:p>
        </p:txBody>
      </p:sp>
      <p:sp>
        <p:nvSpPr>
          <p:cNvPr id="50201" name="Footer Placeholder 1">
            <a:extLst>
              <a:ext uri="{FF2B5EF4-FFF2-40B4-BE49-F238E27FC236}">
                <a16:creationId xmlns:a16="http://schemas.microsoft.com/office/drawing/2014/main" id="{B6837795-A8A9-8F40-B8B0-934AFD0DBECE}"/>
              </a:ext>
            </a:extLst>
          </p:cNvPr>
          <p:cNvSpPr>
            <a:spLocks noGrp="1" noChangeArrowheads="1"/>
          </p:cNvSpPr>
          <p:nvPr>
            <p:ph type="ftr"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50202" name="Slide Number Placeholder 2">
            <a:extLst>
              <a:ext uri="{FF2B5EF4-FFF2-40B4-BE49-F238E27FC236}">
                <a16:creationId xmlns:a16="http://schemas.microsoft.com/office/drawing/2014/main" id="{31F04FEF-8055-074B-8B0A-272A237F9DF3}"/>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C086CC3-C496-4C48-9FBB-E169466AD1E8}" type="slidenum">
              <a:rPr lang="en-US" altLang="en-US" smtClean="0">
                <a:solidFill>
                  <a:srgbClr val="161E2D"/>
                </a:solidFill>
                <a:latin typeface="Arial" panose="020B0604020202020204" pitchFamily="34" charset="0"/>
              </a:rPr>
              <a:pPr fontAlgn="base">
                <a:spcBef>
                  <a:spcPct val="0"/>
                </a:spcBef>
                <a:spcAft>
                  <a:spcPct val="0"/>
                </a:spcAft>
              </a:pPr>
              <a:t>14</a:t>
            </a:fld>
            <a:endParaRPr lang="en-US" altLang="en-US" dirty="0">
              <a:solidFill>
                <a:srgbClr val="161E2D"/>
              </a:solidFill>
              <a:latin typeface="Arial" panose="020B0604020202020204" pitchFamily="34" charset="0"/>
            </a:endParaRPr>
          </a:p>
        </p:txBody>
      </p:sp>
      <p:pic>
        <p:nvPicPr>
          <p:cNvPr id="28" name="Graphic 27">
            <a:extLst>
              <a:ext uri="{FF2B5EF4-FFF2-40B4-BE49-F238E27FC236}">
                <a16:creationId xmlns:a16="http://schemas.microsoft.com/office/drawing/2014/main" id="{D0F43F82-0D64-9447-8205-05C0DECAB7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30713" y="3707607"/>
            <a:ext cx="381000" cy="381000"/>
          </a:xfrm>
          <a:prstGeom prst="rect">
            <a:avLst/>
          </a:prstGeom>
        </p:spPr>
      </p:pic>
      <p:sp>
        <p:nvSpPr>
          <p:cNvPr id="32" name="Rectangle 31">
            <a:extLst>
              <a:ext uri="{FF2B5EF4-FFF2-40B4-BE49-F238E27FC236}">
                <a16:creationId xmlns:a16="http://schemas.microsoft.com/office/drawing/2014/main" id="{77B0EE0A-3D3C-9447-89C3-1D29EBD01787}"/>
              </a:ext>
            </a:extLst>
          </p:cNvPr>
          <p:cNvSpPr/>
          <p:nvPr/>
        </p:nvSpPr>
        <p:spPr>
          <a:xfrm>
            <a:off x="4474788" y="4133453"/>
            <a:ext cx="3127751" cy="1787921"/>
          </a:xfrm>
          <a:prstGeom prst="rect">
            <a:avLst/>
          </a:prstGeom>
          <a:solidFill>
            <a:srgbClr val="1D8900">
              <a:alpha val="9804"/>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502920"/>
          <a:lstStyle/>
          <a:p>
            <a:pPr eaLnBrk="1" fontAlgn="auto" hangingPunct="1">
              <a:spcBef>
                <a:spcPts val="0"/>
              </a:spcBef>
              <a:spcAft>
                <a:spcPts val="0"/>
              </a:spcAft>
              <a:defRPr/>
            </a:pPr>
            <a:r>
              <a:rPr lang="en-US" sz="1200" dirty="0">
                <a:solidFill>
                  <a:srgbClr val="1E8900"/>
                </a:solidFill>
                <a:latin typeface="Arial" panose="020B0604020202020204" pitchFamily="34" charset="0"/>
                <a:cs typeface="Arial" panose="020B0604020202020204" pitchFamily="34" charset="0"/>
              </a:rPr>
              <a:t>Public subnet</a:t>
            </a:r>
          </a:p>
        </p:txBody>
      </p:sp>
      <p:pic>
        <p:nvPicPr>
          <p:cNvPr id="33" name="Graphic 32">
            <a:extLst>
              <a:ext uri="{FF2B5EF4-FFF2-40B4-BE49-F238E27FC236}">
                <a16:creationId xmlns:a16="http://schemas.microsoft.com/office/drawing/2014/main" id="{F11B6082-1DC7-3B48-88C9-D32B8CFC01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74788" y="4133453"/>
            <a:ext cx="381000" cy="381000"/>
          </a:xfrm>
          <a:prstGeom prst="rect">
            <a:avLst/>
          </a:prstGeom>
        </p:spPr>
      </p:pic>
      <p:pic>
        <p:nvPicPr>
          <p:cNvPr id="40" name="Picture 39">
            <a:extLst>
              <a:ext uri="{FF2B5EF4-FFF2-40B4-BE49-F238E27FC236}">
                <a16:creationId xmlns:a16="http://schemas.microsoft.com/office/drawing/2014/main" id="{2627ED2A-5251-B545-8919-407D18762B4B}"/>
              </a:ext>
            </a:extLst>
          </p:cNvPr>
          <p:cNvPicPr>
            <a:picLocks noChangeAspect="1"/>
          </p:cNvPicPr>
          <p:nvPr/>
        </p:nvPicPr>
        <p:blipFill>
          <a:blip r:embed="rId7"/>
          <a:stretch>
            <a:fillRect/>
          </a:stretch>
        </p:blipFill>
        <p:spPr>
          <a:xfrm>
            <a:off x="827089" y="3677233"/>
            <a:ext cx="1982970" cy="1521416"/>
          </a:xfrm>
          <a:prstGeom prst="rect">
            <a:avLst/>
          </a:prstGeom>
        </p:spPr>
      </p:pic>
      <p:grpSp>
        <p:nvGrpSpPr>
          <p:cNvPr id="41" name="Group 40">
            <a:extLst>
              <a:ext uri="{FF2B5EF4-FFF2-40B4-BE49-F238E27FC236}">
                <a16:creationId xmlns:a16="http://schemas.microsoft.com/office/drawing/2014/main" id="{58F99D96-FFDE-CB48-86CF-A49DD0F371AB}"/>
              </a:ext>
            </a:extLst>
          </p:cNvPr>
          <p:cNvGrpSpPr/>
          <p:nvPr/>
        </p:nvGrpSpPr>
        <p:grpSpPr>
          <a:xfrm>
            <a:off x="2632075" y="5013325"/>
            <a:ext cx="736600" cy="733425"/>
            <a:chOff x="2632075" y="5013325"/>
            <a:chExt cx="736600" cy="733425"/>
          </a:xfrm>
        </p:grpSpPr>
        <p:sp>
          <p:nvSpPr>
            <p:cNvPr id="42" name="Rectangle 41">
              <a:extLst>
                <a:ext uri="{FF2B5EF4-FFF2-40B4-BE49-F238E27FC236}">
                  <a16:creationId xmlns:a16="http://schemas.microsoft.com/office/drawing/2014/main" id="{D623C9E0-1B57-5F42-8C15-52DCCC94F50A}"/>
                </a:ext>
              </a:extLst>
            </p:cNvPr>
            <p:cNvSpPr/>
            <p:nvPr/>
          </p:nvSpPr>
          <p:spPr>
            <a:xfrm>
              <a:off x="2632075" y="5013325"/>
              <a:ext cx="287338" cy="266700"/>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cxnSp>
          <p:nvCxnSpPr>
            <p:cNvPr id="43" name="Straight Arrow Connector 42">
              <a:extLst>
                <a:ext uri="{FF2B5EF4-FFF2-40B4-BE49-F238E27FC236}">
                  <a16:creationId xmlns:a16="http://schemas.microsoft.com/office/drawing/2014/main" id="{697FE1CD-A01A-7E42-A90B-30392CFB8040}"/>
                </a:ext>
              </a:extLst>
            </p:cNvPr>
            <p:cNvCxnSpPr/>
            <p:nvPr/>
          </p:nvCxnSpPr>
          <p:spPr>
            <a:xfrm>
              <a:off x="2955925" y="5141913"/>
              <a:ext cx="412750" cy="0"/>
            </a:xfrm>
            <a:prstGeom prst="straightConnector1">
              <a:avLst/>
            </a:prstGeom>
            <a:ln w="12700">
              <a:solidFill>
                <a:srgbClr val="FF0000"/>
              </a:solidFill>
              <a:headEnd type="none" w="med" len="sm"/>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60C238E-AE99-FE44-A5D4-9EE11A8103B4}"/>
                </a:ext>
              </a:extLst>
            </p:cNvPr>
            <p:cNvCxnSpPr>
              <a:cxnSpLocks/>
            </p:cNvCxnSpPr>
            <p:nvPr/>
          </p:nvCxnSpPr>
          <p:spPr>
            <a:xfrm rot="5400000">
              <a:off x="2566988" y="5540375"/>
              <a:ext cx="412750" cy="0"/>
            </a:xfrm>
            <a:prstGeom prst="straightConnector1">
              <a:avLst/>
            </a:prstGeom>
            <a:ln w="12700">
              <a:solidFill>
                <a:srgbClr val="FF0000"/>
              </a:solidFill>
              <a:headEnd type="none" w="med" len="sm"/>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2142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6771E832-217C-D640-BE54-2D3DECCFF831}"/>
              </a:ext>
            </a:extLst>
          </p:cNvPr>
          <p:cNvSpPr>
            <a:spLocks noGrp="1" noChangeArrowheads="1"/>
          </p:cNvSpPr>
          <p:nvPr>
            <p:ph type="title"/>
          </p:nvPr>
        </p:nvSpPr>
        <p:spPr/>
        <p:txBody>
          <a:bodyPr/>
          <a:lstStyle/>
          <a:p>
            <a:pPr eaLnBrk="1" hangingPunct="1"/>
            <a:r>
              <a:rPr lang="en-US" altLang="en-US" dirty="0"/>
              <a:t>Icons</a:t>
            </a:r>
          </a:p>
        </p:txBody>
      </p:sp>
      <p:sp>
        <p:nvSpPr>
          <p:cNvPr id="52226" name="Content Placeholder 2">
            <a:extLst>
              <a:ext uri="{FF2B5EF4-FFF2-40B4-BE49-F238E27FC236}">
                <a16:creationId xmlns:a16="http://schemas.microsoft.com/office/drawing/2014/main" id="{6B14B496-F1FE-D943-8072-EF0FBFDD6B6A}"/>
              </a:ext>
            </a:extLst>
          </p:cNvPr>
          <p:cNvSpPr>
            <a:spLocks noGrp="1" noChangeArrowheads="1"/>
          </p:cNvSpPr>
          <p:nvPr>
            <p:ph sz="half" idx="1"/>
          </p:nvPr>
        </p:nvSpPr>
        <p:spPr>
          <a:xfrm>
            <a:off x="241300" y="2273300"/>
            <a:ext cx="5311775" cy="3584575"/>
          </a:xfrm>
        </p:spPr>
        <p:txBody>
          <a:bodyPr/>
          <a:lstStyle/>
          <a:p>
            <a:pPr eaLnBrk="1" hangingPunct="1"/>
            <a:r>
              <a:rPr lang="en-US" altLang="en-US" sz="1800" b="1" dirty="0"/>
              <a:t>Resizing icons</a:t>
            </a:r>
          </a:p>
          <a:p>
            <a:pPr eaLnBrk="1" hangingPunct="1"/>
            <a:r>
              <a:rPr lang="en-US" altLang="en-US" sz="1800" dirty="0"/>
              <a:t>All icons in this deck are SVGs, allowing them to be scaled up or down depending on the diagram. To preserve icon integrity, be sure to hold down Shift while resizing.</a:t>
            </a:r>
          </a:p>
        </p:txBody>
      </p:sp>
      <p:sp>
        <p:nvSpPr>
          <p:cNvPr id="52227" name="Content Placeholder 8">
            <a:extLst>
              <a:ext uri="{FF2B5EF4-FFF2-40B4-BE49-F238E27FC236}">
                <a16:creationId xmlns:a16="http://schemas.microsoft.com/office/drawing/2014/main" id="{87D03ABF-66A0-6B4C-9B36-C5A48A1E1F22}"/>
              </a:ext>
            </a:extLst>
          </p:cNvPr>
          <p:cNvSpPr>
            <a:spLocks noGrp="1" noChangeArrowheads="1"/>
          </p:cNvSpPr>
          <p:nvPr>
            <p:ph sz="half" idx="12"/>
          </p:nvPr>
        </p:nvSpPr>
        <p:spPr>
          <a:xfrm>
            <a:off x="241300" y="1149349"/>
            <a:ext cx="11530286" cy="1147759"/>
          </a:xfrm>
        </p:spPr>
        <p:txBody>
          <a:bodyPr/>
          <a:lstStyle/>
          <a:p>
            <a:pPr eaLnBrk="1" hangingPunct="1"/>
            <a:r>
              <a:rPr lang="en-US"/>
              <a:t>Architecture service icons are designed to be used on both light and dark backgrounds. Please use the appropriate resource icons for the background type. You can find the correct icons in the assets package download or in the PowerPoint presentation.</a:t>
            </a:r>
            <a:r>
              <a:rPr lang="en-US" altLang="en-US" dirty="0"/>
              <a:t> You may rename any of the icons to fit your use case.</a:t>
            </a:r>
          </a:p>
        </p:txBody>
      </p:sp>
      <p:pic>
        <p:nvPicPr>
          <p:cNvPr id="52228" name="Picture 9">
            <a:extLst>
              <a:ext uri="{FF2B5EF4-FFF2-40B4-BE49-F238E27FC236}">
                <a16:creationId xmlns:a16="http://schemas.microsoft.com/office/drawing/2014/main" id="{AF0EA4B1-F360-904A-B69F-4B3835E031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50" y="3937000"/>
            <a:ext cx="12319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C3A1E670-5EBD-5C46-8903-279F87512491}"/>
              </a:ext>
            </a:extLst>
          </p:cNvPr>
          <p:cNvSpPr/>
          <p:nvPr/>
        </p:nvSpPr>
        <p:spPr>
          <a:xfrm>
            <a:off x="1166813" y="4867275"/>
            <a:ext cx="285750" cy="266700"/>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cxnSp>
        <p:nvCxnSpPr>
          <p:cNvPr id="12" name="Straight Arrow Connector 11">
            <a:extLst>
              <a:ext uri="{FF2B5EF4-FFF2-40B4-BE49-F238E27FC236}">
                <a16:creationId xmlns:a16="http://schemas.microsoft.com/office/drawing/2014/main" id="{876AEDE7-BAA6-FA42-8DA8-47F3B29DB190}"/>
              </a:ext>
            </a:extLst>
          </p:cNvPr>
          <p:cNvCxnSpPr>
            <a:cxnSpLocks/>
          </p:cNvCxnSpPr>
          <p:nvPr/>
        </p:nvCxnSpPr>
        <p:spPr>
          <a:xfrm>
            <a:off x="1489075" y="4994275"/>
            <a:ext cx="414338" cy="0"/>
          </a:xfrm>
          <a:prstGeom prst="straightConnector1">
            <a:avLst/>
          </a:prstGeom>
          <a:ln w="12700">
            <a:solidFill>
              <a:srgbClr val="FF0000"/>
            </a:solidFill>
            <a:headEnd type="none" w="med" len="sm"/>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64C180C-F2F1-6440-AA02-31A242FF17CD}"/>
              </a:ext>
            </a:extLst>
          </p:cNvPr>
          <p:cNvCxnSpPr>
            <a:cxnSpLocks/>
          </p:cNvCxnSpPr>
          <p:nvPr/>
        </p:nvCxnSpPr>
        <p:spPr>
          <a:xfrm rot="5400000">
            <a:off x="1100931" y="5393532"/>
            <a:ext cx="414337" cy="0"/>
          </a:xfrm>
          <a:prstGeom prst="straightConnector1">
            <a:avLst/>
          </a:prstGeom>
          <a:ln w="12700">
            <a:solidFill>
              <a:srgbClr val="FF0000"/>
            </a:solidFill>
            <a:headEnd type="none" w="med" len="sm"/>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1492A109-AFF1-1545-8437-E5F8679BF6B8}"/>
              </a:ext>
            </a:extLst>
          </p:cNvPr>
          <p:cNvSpPr/>
          <p:nvPr/>
        </p:nvSpPr>
        <p:spPr>
          <a:xfrm>
            <a:off x="6286500" y="2224088"/>
            <a:ext cx="3670300" cy="1844675"/>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15" name="Rectangle 14">
            <a:extLst>
              <a:ext uri="{FF2B5EF4-FFF2-40B4-BE49-F238E27FC236}">
                <a16:creationId xmlns:a16="http://schemas.microsoft.com/office/drawing/2014/main" id="{3562ED2C-6D98-2D44-9134-9F72306A2A6D}"/>
              </a:ext>
            </a:extLst>
          </p:cNvPr>
          <p:cNvSpPr/>
          <p:nvPr/>
        </p:nvSpPr>
        <p:spPr>
          <a:xfrm>
            <a:off x="6286500" y="4318000"/>
            <a:ext cx="3670300" cy="1377950"/>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2234" name="TextBox 15">
            <a:extLst>
              <a:ext uri="{FF2B5EF4-FFF2-40B4-BE49-F238E27FC236}">
                <a16:creationId xmlns:a16="http://schemas.microsoft.com/office/drawing/2014/main" id="{BC70832F-8953-B744-9973-7A6FE9848EED}"/>
              </a:ext>
            </a:extLst>
          </p:cNvPr>
          <p:cNvSpPr txBox="1">
            <a:spLocks noChangeArrowheads="1"/>
          </p:cNvSpPr>
          <p:nvPr/>
        </p:nvSpPr>
        <p:spPr bwMode="auto">
          <a:xfrm>
            <a:off x="6400800" y="2446338"/>
            <a:ext cx="309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1E8900"/>
                </a:solidFill>
                <a:latin typeface="Arial" panose="020B0604020202020204" pitchFamily="34" charset="0"/>
                <a:cs typeface="Arial" panose="020B0604020202020204" pitchFamily="34" charset="0"/>
              </a:rPr>
              <a:t>DO:</a:t>
            </a:r>
          </a:p>
        </p:txBody>
      </p:sp>
      <p:sp>
        <p:nvSpPr>
          <p:cNvPr id="52235" name="TextBox 16">
            <a:extLst>
              <a:ext uri="{FF2B5EF4-FFF2-40B4-BE49-F238E27FC236}">
                <a16:creationId xmlns:a16="http://schemas.microsoft.com/office/drawing/2014/main" id="{98E90A32-44DD-CF4D-A1FA-F73826F8CE3B}"/>
              </a:ext>
            </a:extLst>
          </p:cNvPr>
          <p:cNvSpPr txBox="1">
            <a:spLocks noChangeArrowheads="1"/>
          </p:cNvSpPr>
          <p:nvPr/>
        </p:nvSpPr>
        <p:spPr bwMode="auto">
          <a:xfrm>
            <a:off x="6400800" y="4389438"/>
            <a:ext cx="309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C00000"/>
                </a:solidFill>
                <a:latin typeface="Arial" panose="020B0604020202020204" pitchFamily="34" charset="0"/>
                <a:cs typeface="Arial" panose="020B0604020202020204" pitchFamily="34" charset="0"/>
              </a:rPr>
              <a:t>DON’T:</a:t>
            </a:r>
          </a:p>
        </p:txBody>
      </p:sp>
      <p:sp>
        <p:nvSpPr>
          <p:cNvPr id="18" name="Rectangle 17">
            <a:extLst>
              <a:ext uri="{FF2B5EF4-FFF2-40B4-BE49-F238E27FC236}">
                <a16:creationId xmlns:a16="http://schemas.microsoft.com/office/drawing/2014/main" id="{92E8316E-2D5A-964F-9747-8C6D3F15EA96}"/>
              </a:ext>
            </a:extLst>
          </p:cNvPr>
          <p:cNvSpPr/>
          <p:nvPr/>
        </p:nvSpPr>
        <p:spPr>
          <a:xfrm>
            <a:off x="6286500" y="2224088"/>
            <a:ext cx="3670300" cy="100012"/>
          </a:xfrm>
          <a:prstGeom prst="rect">
            <a:avLst/>
          </a:prstGeom>
          <a:solidFill>
            <a:srgbClr val="1E89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19" name="Rectangle 18">
            <a:extLst>
              <a:ext uri="{FF2B5EF4-FFF2-40B4-BE49-F238E27FC236}">
                <a16:creationId xmlns:a16="http://schemas.microsoft.com/office/drawing/2014/main" id="{2F219A54-C83F-3944-B70A-50628D8529EB}"/>
              </a:ext>
            </a:extLst>
          </p:cNvPr>
          <p:cNvSpPr/>
          <p:nvPr/>
        </p:nvSpPr>
        <p:spPr>
          <a:xfrm>
            <a:off x="6286500" y="4217988"/>
            <a:ext cx="3670300" cy="10001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2238" name="TextBox 19">
            <a:extLst>
              <a:ext uri="{FF2B5EF4-FFF2-40B4-BE49-F238E27FC236}">
                <a16:creationId xmlns:a16="http://schemas.microsoft.com/office/drawing/2014/main" id="{156FBA29-33EA-3846-81C5-F690CEACC3E5}"/>
              </a:ext>
            </a:extLst>
          </p:cNvPr>
          <p:cNvSpPr txBox="1">
            <a:spLocks noChangeArrowheads="1"/>
          </p:cNvSpPr>
          <p:nvPr/>
        </p:nvSpPr>
        <p:spPr bwMode="auto">
          <a:xfrm>
            <a:off x="6396038" y="2801938"/>
            <a:ext cx="33782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Hold Shift down while resizing.</a:t>
            </a:r>
          </a:p>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Change the resource icon text color when using a dark background.</a:t>
            </a:r>
          </a:p>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Use the alternate light-bg service icon when appropriate.</a:t>
            </a:r>
          </a:p>
        </p:txBody>
      </p:sp>
      <p:sp>
        <p:nvSpPr>
          <p:cNvPr id="52239" name="TextBox 20">
            <a:extLst>
              <a:ext uri="{FF2B5EF4-FFF2-40B4-BE49-F238E27FC236}">
                <a16:creationId xmlns:a16="http://schemas.microsoft.com/office/drawing/2014/main" id="{59CDCFA8-B061-0E4F-8E30-357EC23D5F45}"/>
              </a:ext>
            </a:extLst>
          </p:cNvPr>
          <p:cNvSpPr txBox="1">
            <a:spLocks noChangeArrowheads="1"/>
          </p:cNvSpPr>
          <p:nvPr/>
        </p:nvSpPr>
        <p:spPr bwMode="auto">
          <a:xfrm>
            <a:off x="6396038" y="4787900"/>
            <a:ext cx="33782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Crop service icons.</a:t>
            </a:r>
          </a:p>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Flip or rotate icons.</a:t>
            </a:r>
          </a:p>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Change icon shapes.</a:t>
            </a:r>
          </a:p>
        </p:txBody>
      </p:sp>
      <p:sp>
        <p:nvSpPr>
          <p:cNvPr id="52240" name="Footer Placeholder 3">
            <a:extLst>
              <a:ext uri="{FF2B5EF4-FFF2-40B4-BE49-F238E27FC236}">
                <a16:creationId xmlns:a16="http://schemas.microsoft.com/office/drawing/2014/main" id="{DB220268-A99B-B146-97AE-F1A2AA9FC3E5}"/>
              </a:ext>
            </a:extLst>
          </p:cNvPr>
          <p:cNvSpPr>
            <a:spLocks noGrp="1" noChangeArrowheads="1"/>
          </p:cNvSpPr>
          <p:nvPr>
            <p:ph type="ftr"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52241" name="Slide Number Placeholder 4">
            <a:extLst>
              <a:ext uri="{FF2B5EF4-FFF2-40B4-BE49-F238E27FC236}">
                <a16:creationId xmlns:a16="http://schemas.microsoft.com/office/drawing/2014/main" id="{FA69E757-0023-4A46-9632-498CFC78DD68}"/>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8C23C34-888D-644A-BE83-10AE226DEEB6}" type="slidenum">
              <a:rPr lang="en-US" altLang="en-US" smtClean="0">
                <a:solidFill>
                  <a:srgbClr val="161E2D"/>
                </a:solidFill>
                <a:latin typeface="Arial" panose="020B0604020202020204" pitchFamily="34" charset="0"/>
              </a:rPr>
              <a:pPr fontAlgn="base">
                <a:spcBef>
                  <a:spcPct val="0"/>
                </a:spcBef>
                <a:spcAft>
                  <a:spcPct val="0"/>
                </a:spcAft>
              </a:pPr>
              <a:t>15</a:t>
            </a:fld>
            <a:endParaRPr lang="en-US" altLang="en-US" dirty="0">
              <a:solidFill>
                <a:srgbClr val="161E2D"/>
              </a:solidFill>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5">
            <a:extLst>
              <a:ext uri="{FF2B5EF4-FFF2-40B4-BE49-F238E27FC236}">
                <a16:creationId xmlns:a16="http://schemas.microsoft.com/office/drawing/2014/main" id="{3B3FB166-642C-6041-856D-A267AC16A330}"/>
              </a:ext>
            </a:extLst>
          </p:cNvPr>
          <p:cNvSpPr>
            <a:spLocks noGrp="1" noChangeArrowheads="1"/>
          </p:cNvSpPr>
          <p:nvPr>
            <p:ph type="title"/>
          </p:nvPr>
        </p:nvSpPr>
        <p:spPr/>
        <p:txBody>
          <a:bodyPr/>
          <a:lstStyle/>
          <a:p>
            <a:pPr eaLnBrk="1" hangingPunct="1"/>
            <a:r>
              <a:rPr lang="en-US" altLang="en-US" dirty="0"/>
              <a:t>Arrows</a:t>
            </a:r>
          </a:p>
        </p:txBody>
      </p:sp>
      <p:sp>
        <p:nvSpPr>
          <p:cNvPr id="53250" name="Content Placeholder 6">
            <a:extLst>
              <a:ext uri="{FF2B5EF4-FFF2-40B4-BE49-F238E27FC236}">
                <a16:creationId xmlns:a16="http://schemas.microsoft.com/office/drawing/2014/main" id="{E03E94DF-DBEF-6141-AB30-FCB47E6C81DD}"/>
              </a:ext>
            </a:extLst>
          </p:cNvPr>
          <p:cNvSpPr>
            <a:spLocks noGrp="1" noChangeArrowheads="1"/>
          </p:cNvSpPr>
          <p:nvPr>
            <p:ph sz="half" idx="1"/>
          </p:nvPr>
        </p:nvSpPr>
        <p:spPr>
          <a:xfrm>
            <a:off x="241300" y="2273300"/>
            <a:ext cx="3602038" cy="3584575"/>
          </a:xfrm>
        </p:spPr>
        <p:txBody>
          <a:bodyPr/>
          <a:lstStyle/>
          <a:p>
            <a:pPr eaLnBrk="1" hangingPunct="1"/>
            <a:r>
              <a:rPr lang="en-US" altLang="en-US" sz="1800" b="1" dirty="0"/>
              <a:t>Use preset arrows</a:t>
            </a:r>
            <a:endParaRPr lang="en-US" altLang="en-US" sz="1800" dirty="0"/>
          </a:p>
          <a:p>
            <a:pPr eaLnBrk="1" hangingPunct="1"/>
            <a:r>
              <a:rPr lang="en-US" altLang="en-US" sz="1800" dirty="0"/>
              <a:t>Copy the preset arrows into your diagram to maintain the correct formatting. To edit, click on the arrow and hold down Shift.</a:t>
            </a:r>
          </a:p>
        </p:txBody>
      </p:sp>
      <p:sp>
        <p:nvSpPr>
          <p:cNvPr id="8" name="Content Placeholder 7">
            <a:extLst>
              <a:ext uri="{FF2B5EF4-FFF2-40B4-BE49-F238E27FC236}">
                <a16:creationId xmlns:a16="http://schemas.microsoft.com/office/drawing/2014/main" id="{7328F09C-71A5-D84E-B55C-0F3008A85B4E}"/>
              </a:ext>
            </a:extLst>
          </p:cNvPr>
          <p:cNvSpPr>
            <a:spLocks noGrp="1"/>
          </p:cNvSpPr>
          <p:nvPr>
            <p:ph sz="half" idx="10"/>
          </p:nvPr>
        </p:nvSpPr>
        <p:spPr>
          <a:xfrm>
            <a:off x="4294188" y="2273300"/>
            <a:ext cx="3603625" cy="3584575"/>
          </a:xfrm>
        </p:spPr>
        <p:txBody>
          <a:bodyPr rtlCol="0">
            <a:normAutofit lnSpcReduction="10000"/>
          </a:bodyPr>
          <a:lstStyle/>
          <a:p>
            <a:pPr eaLnBrk="1" fontAlgn="auto" hangingPunct="1">
              <a:spcAft>
                <a:spcPts val="0"/>
              </a:spcAft>
              <a:defRPr/>
            </a:pPr>
            <a:r>
              <a:rPr lang="en-US" sz="1800" b="1" dirty="0"/>
              <a:t>Create new arrows</a:t>
            </a:r>
          </a:p>
          <a:p>
            <a:pPr eaLnBrk="1" fontAlgn="auto" hangingPunct="1">
              <a:spcAft>
                <a:spcPts val="0"/>
              </a:spcAft>
              <a:defRPr/>
            </a:pPr>
            <a:r>
              <a:rPr lang="en-US" sz="1800" dirty="0"/>
              <a:t>Preset arrows use the “Open Arrow” in Size 4.</a:t>
            </a:r>
          </a:p>
          <a:p>
            <a:pPr eaLnBrk="1" fontAlgn="auto" hangingPunct="1">
              <a:spcAft>
                <a:spcPts val="0"/>
              </a:spcAft>
              <a:defRPr/>
            </a:pPr>
            <a:endParaRPr lang="en-US" sz="1800" dirty="0"/>
          </a:p>
          <a:p>
            <a:pPr eaLnBrk="1" fontAlgn="auto" hangingPunct="1">
              <a:spcAft>
                <a:spcPts val="0"/>
              </a:spcAft>
              <a:defRPr/>
            </a:pPr>
            <a:endParaRPr lang="en-US" sz="1800" dirty="0"/>
          </a:p>
          <a:p>
            <a:pPr eaLnBrk="1" fontAlgn="auto" hangingPunct="1">
              <a:spcAft>
                <a:spcPts val="0"/>
              </a:spcAft>
              <a:defRPr/>
            </a:pPr>
            <a:endParaRPr lang="en-US" sz="1800" dirty="0"/>
          </a:p>
          <a:p>
            <a:pPr eaLnBrk="1" fontAlgn="auto" hangingPunct="1">
              <a:spcAft>
                <a:spcPts val="0"/>
              </a:spcAft>
              <a:defRPr/>
            </a:pPr>
            <a:endParaRPr lang="en-US" sz="1800" dirty="0"/>
          </a:p>
          <a:p>
            <a:pPr eaLnBrk="1" fontAlgn="auto" hangingPunct="1">
              <a:spcAft>
                <a:spcPts val="0"/>
              </a:spcAft>
              <a:defRPr/>
            </a:pPr>
            <a:r>
              <a:rPr lang="en-US" sz="1800" b="1" dirty="0"/>
              <a:t>When in doubt, use the default</a:t>
            </a:r>
          </a:p>
          <a:p>
            <a:pPr eaLnBrk="1" fontAlgn="auto" hangingPunct="1">
              <a:spcAft>
                <a:spcPts val="0"/>
              </a:spcAft>
              <a:defRPr/>
            </a:pPr>
            <a:r>
              <a:rPr lang="en-US" sz="1800" dirty="0"/>
              <a:t>If the arrow shape that you need is not available in the sample arrows, use the default arrows.</a:t>
            </a:r>
          </a:p>
        </p:txBody>
      </p:sp>
      <p:sp>
        <p:nvSpPr>
          <p:cNvPr id="53252" name="Content Placeholder 9">
            <a:extLst>
              <a:ext uri="{FF2B5EF4-FFF2-40B4-BE49-F238E27FC236}">
                <a16:creationId xmlns:a16="http://schemas.microsoft.com/office/drawing/2014/main" id="{9F7FA014-6076-834F-916D-A8F42822B233}"/>
              </a:ext>
            </a:extLst>
          </p:cNvPr>
          <p:cNvSpPr>
            <a:spLocks noGrp="1" noChangeArrowheads="1"/>
          </p:cNvSpPr>
          <p:nvPr>
            <p:ph sz="half" idx="12"/>
          </p:nvPr>
        </p:nvSpPr>
        <p:spPr>
          <a:xfrm>
            <a:off x="241300" y="1149350"/>
            <a:ext cx="11709400" cy="984250"/>
          </a:xfrm>
        </p:spPr>
        <p:txBody>
          <a:bodyPr/>
          <a:lstStyle/>
          <a:p>
            <a:pPr eaLnBrk="1" hangingPunct="1"/>
            <a:r>
              <a:rPr lang="en-US" altLang="en-US" dirty="0"/>
              <a:t>Use arrows or lines to connect parts of a diagram or to show a workflow. </a:t>
            </a:r>
          </a:p>
        </p:txBody>
      </p:sp>
      <p:pic>
        <p:nvPicPr>
          <p:cNvPr id="53253" name="Picture 10">
            <a:extLst>
              <a:ext uri="{FF2B5EF4-FFF2-40B4-BE49-F238E27FC236}">
                <a16:creationId xmlns:a16="http://schemas.microsoft.com/office/drawing/2014/main" id="{DD469414-C90B-A340-A25C-9CCF09E07F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713" y="4919663"/>
            <a:ext cx="202723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Arrow Connector 11">
            <a:extLst>
              <a:ext uri="{FF2B5EF4-FFF2-40B4-BE49-F238E27FC236}">
                <a16:creationId xmlns:a16="http://schemas.microsoft.com/office/drawing/2014/main" id="{B6EC9781-17D1-F340-A455-9354AC76ABFC}"/>
              </a:ext>
            </a:extLst>
          </p:cNvPr>
          <p:cNvCxnSpPr>
            <a:cxnSpLocks/>
          </p:cNvCxnSpPr>
          <p:nvPr/>
        </p:nvCxnSpPr>
        <p:spPr>
          <a:xfrm>
            <a:off x="923925" y="4816475"/>
            <a:ext cx="1646238" cy="0"/>
          </a:xfrm>
          <a:prstGeom prst="straightConnector1">
            <a:avLst/>
          </a:prstGeom>
          <a:ln w="12700">
            <a:solidFill>
              <a:srgbClr val="545B64"/>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7AC08C5-3561-1540-84DC-9D65E4AE51AB}"/>
              </a:ext>
            </a:extLst>
          </p:cNvPr>
          <p:cNvCxnSpPr/>
          <p:nvPr/>
        </p:nvCxnSpPr>
        <p:spPr>
          <a:xfrm>
            <a:off x="923925" y="4435475"/>
            <a:ext cx="1646238" cy="0"/>
          </a:xfrm>
          <a:prstGeom prst="straightConnector1">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000D47F-3D37-0845-84DB-830DDB3A9E9B}"/>
              </a:ext>
            </a:extLst>
          </p:cNvPr>
          <p:cNvCxnSpPr/>
          <p:nvPr/>
        </p:nvCxnSpPr>
        <p:spPr>
          <a:xfrm>
            <a:off x="923925" y="4092575"/>
            <a:ext cx="1646238" cy="0"/>
          </a:xfrm>
          <a:prstGeom prst="straightConnector1">
            <a:avLst/>
          </a:prstGeom>
          <a:ln w="12700">
            <a:solidFill>
              <a:srgbClr val="545B64"/>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523EE4F3-6B11-AD4C-9590-05305B446271}"/>
              </a:ext>
            </a:extLst>
          </p:cNvPr>
          <p:cNvSpPr/>
          <p:nvPr/>
        </p:nvSpPr>
        <p:spPr>
          <a:xfrm>
            <a:off x="2413000" y="5080000"/>
            <a:ext cx="285750" cy="266700"/>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cxnSp>
        <p:nvCxnSpPr>
          <p:cNvPr id="16" name="Straight Arrow Connector 15">
            <a:extLst>
              <a:ext uri="{FF2B5EF4-FFF2-40B4-BE49-F238E27FC236}">
                <a16:creationId xmlns:a16="http://schemas.microsoft.com/office/drawing/2014/main" id="{D16D1FFC-26C0-A446-A9B7-7E98F86B3D23}"/>
              </a:ext>
            </a:extLst>
          </p:cNvPr>
          <p:cNvCxnSpPr/>
          <p:nvPr/>
        </p:nvCxnSpPr>
        <p:spPr>
          <a:xfrm>
            <a:off x="2346325" y="5424488"/>
            <a:ext cx="412750" cy="0"/>
          </a:xfrm>
          <a:prstGeom prst="straightConnector1">
            <a:avLst/>
          </a:prstGeom>
          <a:ln w="12700">
            <a:solidFill>
              <a:srgbClr val="FF000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53259" name="TextBox 16">
            <a:extLst>
              <a:ext uri="{FF2B5EF4-FFF2-40B4-BE49-F238E27FC236}">
                <a16:creationId xmlns:a16="http://schemas.microsoft.com/office/drawing/2014/main" id="{3BF73850-5249-4C49-A17B-4F0C0061C4EE}"/>
              </a:ext>
            </a:extLst>
          </p:cNvPr>
          <p:cNvSpPr txBox="1">
            <a:spLocks noChangeArrowheads="1"/>
          </p:cNvSpPr>
          <p:nvPr/>
        </p:nvSpPr>
        <p:spPr bwMode="auto">
          <a:xfrm>
            <a:off x="2698750" y="5083175"/>
            <a:ext cx="8080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solidFill>
                  <a:srgbClr val="FF0000"/>
                </a:solidFill>
                <a:latin typeface="Arial" panose="020B0604020202020204" pitchFamily="34" charset="0"/>
                <a:cs typeface="Arial" panose="020B0604020202020204" pitchFamily="34" charset="0"/>
              </a:rPr>
              <a:t>Hold Shift</a:t>
            </a:r>
          </a:p>
        </p:txBody>
      </p:sp>
      <p:cxnSp>
        <p:nvCxnSpPr>
          <p:cNvPr id="18" name="Straight Arrow Connector 17">
            <a:extLst>
              <a:ext uri="{FF2B5EF4-FFF2-40B4-BE49-F238E27FC236}">
                <a16:creationId xmlns:a16="http://schemas.microsoft.com/office/drawing/2014/main" id="{76AF1D43-C59F-2244-84E1-4F75A41F6C51}"/>
              </a:ext>
            </a:extLst>
          </p:cNvPr>
          <p:cNvCxnSpPr>
            <a:cxnSpLocks/>
          </p:cNvCxnSpPr>
          <p:nvPr/>
        </p:nvCxnSpPr>
        <p:spPr>
          <a:xfrm>
            <a:off x="4414838" y="3473450"/>
            <a:ext cx="1463675" cy="0"/>
          </a:xfrm>
          <a:prstGeom prst="straightConnector1">
            <a:avLst/>
          </a:prstGeom>
          <a:ln w="12700">
            <a:solidFill>
              <a:srgbClr val="545B64"/>
            </a:solidFill>
            <a:headEnd type="none" w="med" len="sm"/>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6E7767C-009C-7849-8CC6-CD27B927F59E}"/>
              </a:ext>
            </a:extLst>
          </p:cNvPr>
          <p:cNvCxnSpPr>
            <a:cxnSpLocks/>
          </p:cNvCxnSpPr>
          <p:nvPr/>
        </p:nvCxnSpPr>
        <p:spPr>
          <a:xfrm>
            <a:off x="4414838" y="3770313"/>
            <a:ext cx="1463675" cy="0"/>
          </a:xfrm>
          <a:prstGeom prst="straightConnector1">
            <a:avLst/>
          </a:prstGeom>
          <a:ln w="12700">
            <a:solidFill>
              <a:srgbClr val="545B64"/>
            </a:solidFill>
            <a:headEnd type="none" w="med" len="sm"/>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4B6AE1A-5547-6449-B4BA-FE29486A2DF8}"/>
              </a:ext>
            </a:extLst>
          </p:cNvPr>
          <p:cNvCxnSpPr>
            <a:cxnSpLocks/>
          </p:cNvCxnSpPr>
          <p:nvPr/>
        </p:nvCxnSpPr>
        <p:spPr>
          <a:xfrm>
            <a:off x="4414838" y="4037013"/>
            <a:ext cx="1463675" cy="0"/>
          </a:xfrm>
          <a:prstGeom prst="straightConnector1">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sp>
        <p:nvSpPr>
          <p:cNvPr id="53263" name="TextBox 20">
            <a:extLst>
              <a:ext uri="{FF2B5EF4-FFF2-40B4-BE49-F238E27FC236}">
                <a16:creationId xmlns:a16="http://schemas.microsoft.com/office/drawing/2014/main" id="{FAEA876B-D122-194B-A126-0299F9492A42}"/>
              </a:ext>
            </a:extLst>
          </p:cNvPr>
          <p:cNvSpPr txBox="1">
            <a:spLocks noChangeArrowheads="1"/>
          </p:cNvSpPr>
          <p:nvPr/>
        </p:nvSpPr>
        <p:spPr bwMode="auto">
          <a:xfrm>
            <a:off x="5975350" y="3352800"/>
            <a:ext cx="15382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solidFill>
                  <a:srgbClr val="FF0000"/>
                </a:solidFill>
                <a:latin typeface="Arial" panose="020B0604020202020204" pitchFamily="34" charset="0"/>
                <a:cs typeface="Arial" panose="020B0604020202020204" pitchFamily="34" charset="0"/>
              </a:rPr>
              <a:t>Default Arrow</a:t>
            </a:r>
          </a:p>
        </p:txBody>
      </p:sp>
      <p:sp>
        <p:nvSpPr>
          <p:cNvPr id="53264" name="TextBox 21">
            <a:extLst>
              <a:ext uri="{FF2B5EF4-FFF2-40B4-BE49-F238E27FC236}">
                <a16:creationId xmlns:a16="http://schemas.microsoft.com/office/drawing/2014/main" id="{CD1376FD-E0CE-EF42-BDE1-A0F8E0C6BCC3}"/>
              </a:ext>
            </a:extLst>
          </p:cNvPr>
          <p:cNvSpPr txBox="1">
            <a:spLocks noChangeArrowheads="1"/>
          </p:cNvSpPr>
          <p:nvPr/>
        </p:nvSpPr>
        <p:spPr bwMode="auto">
          <a:xfrm>
            <a:off x="5975350" y="3644900"/>
            <a:ext cx="15382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solidFill>
                  <a:srgbClr val="FF0000"/>
                </a:solidFill>
                <a:latin typeface="Arial" panose="020B0604020202020204" pitchFamily="34" charset="0"/>
                <a:cs typeface="Arial" panose="020B0604020202020204" pitchFamily="34" charset="0"/>
              </a:rPr>
              <a:t>+ Open Arrow</a:t>
            </a:r>
          </a:p>
        </p:txBody>
      </p:sp>
      <p:sp>
        <p:nvSpPr>
          <p:cNvPr id="53265" name="TextBox 22">
            <a:extLst>
              <a:ext uri="{FF2B5EF4-FFF2-40B4-BE49-F238E27FC236}">
                <a16:creationId xmlns:a16="http://schemas.microsoft.com/office/drawing/2014/main" id="{B1E6A0ED-7121-3A4B-9F4B-43A813AF7645}"/>
              </a:ext>
            </a:extLst>
          </p:cNvPr>
          <p:cNvSpPr txBox="1">
            <a:spLocks noChangeArrowheads="1"/>
          </p:cNvSpPr>
          <p:nvPr/>
        </p:nvSpPr>
        <p:spPr bwMode="auto">
          <a:xfrm>
            <a:off x="5975350" y="3911600"/>
            <a:ext cx="15382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solidFill>
                  <a:srgbClr val="FF0000"/>
                </a:solidFill>
                <a:latin typeface="Arial" panose="020B0604020202020204" pitchFamily="34" charset="0"/>
                <a:cs typeface="Arial" panose="020B0604020202020204" pitchFamily="34" charset="0"/>
              </a:rPr>
              <a:t>+ Size 4</a:t>
            </a:r>
          </a:p>
        </p:txBody>
      </p:sp>
      <p:sp>
        <p:nvSpPr>
          <p:cNvPr id="24" name="Rectangle 23">
            <a:extLst>
              <a:ext uri="{FF2B5EF4-FFF2-40B4-BE49-F238E27FC236}">
                <a16:creationId xmlns:a16="http://schemas.microsoft.com/office/drawing/2014/main" id="{6FD6A283-4ED6-4447-B562-619363C41867}"/>
              </a:ext>
            </a:extLst>
          </p:cNvPr>
          <p:cNvSpPr/>
          <p:nvPr/>
        </p:nvSpPr>
        <p:spPr>
          <a:xfrm>
            <a:off x="8255000" y="2108200"/>
            <a:ext cx="3670300" cy="1752600"/>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25" name="Rectangle 24">
            <a:extLst>
              <a:ext uri="{FF2B5EF4-FFF2-40B4-BE49-F238E27FC236}">
                <a16:creationId xmlns:a16="http://schemas.microsoft.com/office/drawing/2014/main" id="{FF913134-B8CC-6245-AB9C-336344F164A0}"/>
              </a:ext>
            </a:extLst>
          </p:cNvPr>
          <p:cNvSpPr/>
          <p:nvPr/>
        </p:nvSpPr>
        <p:spPr>
          <a:xfrm>
            <a:off x="8255000" y="4165600"/>
            <a:ext cx="3670300" cy="1452563"/>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3268" name="TextBox 25">
            <a:extLst>
              <a:ext uri="{FF2B5EF4-FFF2-40B4-BE49-F238E27FC236}">
                <a16:creationId xmlns:a16="http://schemas.microsoft.com/office/drawing/2014/main" id="{3FE50251-7332-8641-975C-2B3F54A9F8FD}"/>
              </a:ext>
            </a:extLst>
          </p:cNvPr>
          <p:cNvSpPr txBox="1">
            <a:spLocks noChangeArrowheads="1"/>
          </p:cNvSpPr>
          <p:nvPr/>
        </p:nvSpPr>
        <p:spPr bwMode="auto">
          <a:xfrm>
            <a:off x="8369300" y="2332038"/>
            <a:ext cx="309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1E8900"/>
                </a:solidFill>
                <a:latin typeface="Arial" panose="020B0604020202020204" pitchFamily="34" charset="0"/>
                <a:cs typeface="Arial" panose="020B0604020202020204" pitchFamily="34" charset="0"/>
              </a:rPr>
              <a:t>DO:</a:t>
            </a:r>
          </a:p>
        </p:txBody>
      </p:sp>
      <p:sp>
        <p:nvSpPr>
          <p:cNvPr id="53269" name="TextBox 26">
            <a:extLst>
              <a:ext uri="{FF2B5EF4-FFF2-40B4-BE49-F238E27FC236}">
                <a16:creationId xmlns:a16="http://schemas.microsoft.com/office/drawing/2014/main" id="{AA74296A-9A25-E74A-8050-38FA661587A8}"/>
              </a:ext>
            </a:extLst>
          </p:cNvPr>
          <p:cNvSpPr txBox="1">
            <a:spLocks noChangeArrowheads="1"/>
          </p:cNvSpPr>
          <p:nvPr/>
        </p:nvSpPr>
        <p:spPr bwMode="auto">
          <a:xfrm>
            <a:off x="8369300" y="4237038"/>
            <a:ext cx="309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C00000"/>
                </a:solidFill>
                <a:latin typeface="Arial" panose="020B0604020202020204" pitchFamily="34" charset="0"/>
                <a:cs typeface="Arial" panose="020B0604020202020204" pitchFamily="34" charset="0"/>
              </a:rPr>
              <a:t>DON’T:</a:t>
            </a:r>
          </a:p>
        </p:txBody>
      </p:sp>
      <p:sp>
        <p:nvSpPr>
          <p:cNvPr id="28" name="Rectangle 27">
            <a:extLst>
              <a:ext uri="{FF2B5EF4-FFF2-40B4-BE49-F238E27FC236}">
                <a16:creationId xmlns:a16="http://schemas.microsoft.com/office/drawing/2014/main" id="{CB1EB46D-D79B-B44D-AA37-CCD8CD763381}"/>
              </a:ext>
            </a:extLst>
          </p:cNvPr>
          <p:cNvSpPr/>
          <p:nvPr/>
        </p:nvSpPr>
        <p:spPr>
          <a:xfrm>
            <a:off x="8255000" y="2108200"/>
            <a:ext cx="3670300" cy="100013"/>
          </a:xfrm>
          <a:prstGeom prst="rect">
            <a:avLst/>
          </a:prstGeom>
          <a:solidFill>
            <a:srgbClr val="1E89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29" name="Rectangle 28">
            <a:extLst>
              <a:ext uri="{FF2B5EF4-FFF2-40B4-BE49-F238E27FC236}">
                <a16:creationId xmlns:a16="http://schemas.microsoft.com/office/drawing/2014/main" id="{C1DD517C-B57B-4A42-AFC7-1EC4D3BDAA94}"/>
              </a:ext>
            </a:extLst>
          </p:cNvPr>
          <p:cNvSpPr/>
          <p:nvPr/>
        </p:nvSpPr>
        <p:spPr>
          <a:xfrm>
            <a:off x="8255000" y="4065588"/>
            <a:ext cx="3670300" cy="10001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3272" name="TextBox 29">
            <a:extLst>
              <a:ext uri="{FF2B5EF4-FFF2-40B4-BE49-F238E27FC236}">
                <a16:creationId xmlns:a16="http://schemas.microsoft.com/office/drawing/2014/main" id="{64C13D96-AD0B-6140-A998-E5CC30A5B873}"/>
              </a:ext>
            </a:extLst>
          </p:cNvPr>
          <p:cNvSpPr txBox="1">
            <a:spLocks noChangeArrowheads="1"/>
          </p:cNvSpPr>
          <p:nvPr/>
        </p:nvSpPr>
        <p:spPr bwMode="auto">
          <a:xfrm>
            <a:off x="8364538" y="2687638"/>
            <a:ext cx="3378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Use the preset arrow provided in the Elements section.</a:t>
            </a:r>
          </a:p>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Use straight lines and right angles to connect objects.</a:t>
            </a:r>
          </a:p>
        </p:txBody>
      </p:sp>
      <p:sp>
        <p:nvSpPr>
          <p:cNvPr id="53273" name="TextBox 30">
            <a:extLst>
              <a:ext uri="{FF2B5EF4-FFF2-40B4-BE49-F238E27FC236}">
                <a16:creationId xmlns:a16="http://schemas.microsoft.com/office/drawing/2014/main" id="{FB76DA64-53E2-5A4B-90FF-452C74724E94}"/>
              </a:ext>
            </a:extLst>
          </p:cNvPr>
          <p:cNvSpPr txBox="1">
            <a:spLocks noChangeArrowheads="1"/>
          </p:cNvSpPr>
          <p:nvPr/>
        </p:nvSpPr>
        <p:spPr bwMode="auto">
          <a:xfrm>
            <a:off x="8364538" y="4635500"/>
            <a:ext cx="33782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Create diagonal lines.</a:t>
            </a:r>
          </a:p>
          <a:p>
            <a:pPr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Use anything beside preset or default arrows.</a:t>
            </a:r>
          </a:p>
        </p:txBody>
      </p:sp>
      <p:sp>
        <p:nvSpPr>
          <p:cNvPr id="53274" name="Footer Placeholder 1">
            <a:extLst>
              <a:ext uri="{FF2B5EF4-FFF2-40B4-BE49-F238E27FC236}">
                <a16:creationId xmlns:a16="http://schemas.microsoft.com/office/drawing/2014/main" id="{66BF20BB-9986-6A40-B001-2ABD3DE47FAE}"/>
              </a:ext>
            </a:extLst>
          </p:cNvPr>
          <p:cNvSpPr>
            <a:spLocks noGrp="1" noChangeArrowheads="1"/>
          </p:cNvSpPr>
          <p:nvPr>
            <p:ph type="ftr"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53275" name="Slide Number Placeholder 2">
            <a:extLst>
              <a:ext uri="{FF2B5EF4-FFF2-40B4-BE49-F238E27FC236}">
                <a16:creationId xmlns:a16="http://schemas.microsoft.com/office/drawing/2014/main" id="{92101CDE-0FA4-3E46-BD7C-0D846E0B3A9C}"/>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D8CDA5A-6726-7942-9C0B-F9C2364697B9}" type="slidenum">
              <a:rPr lang="en-US" altLang="en-US" smtClean="0">
                <a:solidFill>
                  <a:srgbClr val="161E2D"/>
                </a:solidFill>
                <a:latin typeface="Arial" panose="020B0604020202020204" pitchFamily="34" charset="0"/>
              </a:rPr>
              <a:pPr fontAlgn="base">
                <a:spcBef>
                  <a:spcPct val="0"/>
                </a:spcBef>
                <a:spcAft>
                  <a:spcPct val="0"/>
                </a:spcAft>
              </a:pPr>
              <a:t>16</a:t>
            </a:fld>
            <a:endParaRPr lang="en-US" altLang="en-US" dirty="0">
              <a:solidFill>
                <a:srgbClr val="161E2D"/>
              </a:solidFill>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B966F134-0BA9-7C4D-849C-CD16482C9073}"/>
              </a:ext>
            </a:extLst>
          </p:cNvPr>
          <p:cNvSpPr>
            <a:spLocks noGrp="1" noChangeArrowheads="1"/>
          </p:cNvSpPr>
          <p:nvPr>
            <p:ph type="title"/>
          </p:nvPr>
        </p:nvSpPr>
        <p:spPr/>
        <p:txBody>
          <a:bodyPr/>
          <a:lstStyle/>
          <a:p>
            <a:pPr eaLnBrk="1" hangingPunct="1"/>
            <a:r>
              <a:rPr lang="en-US" altLang="en-US" dirty="0"/>
              <a:t>Icon Labels</a:t>
            </a:r>
          </a:p>
        </p:txBody>
      </p:sp>
      <p:sp>
        <p:nvSpPr>
          <p:cNvPr id="54274" name="Content Placeholder 2">
            <a:extLst>
              <a:ext uri="{FF2B5EF4-FFF2-40B4-BE49-F238E27FC236}">
                <a16:creationId xmlns:a16="http://schemas.microsoft.com/office/drawing/2014/main" id="{9BA7A468-D1D0-5849-817F-9573C9E34512}"/>
              </a:ext>
            </a:extLst>
          </p:cNvPr>
          <p:cNvSpPr>
            <a:spLocks noGrp="1" noChangeArrowheads="1"/>
          </p:cNvSpPr>
          <p:nvPr>
            <p:ph sz="half" idx="1"/>
          </p:nvPr>
        </p:nvSpPr>
        <p:spPr>
          <a:xfrm>
            <a:off x="241300" y="2133600"/>
            <a:ext cx="7964487" cy="3584575"/>
          </a:xfrm>
        </p:spPr>
        <p:txBody>
          <a:bodyPr/>
          <a:lstStyle/>
          <a:p>
            <a:pPr eaLnBrk="1" hangingPunct="1"/>
            <a:r>
              <a:rPr lang="en-US" altLang="en-US" sz="1400" b="1" dirty="0"/>
              <a:t>Name wrapping and line breaks</a:t>
            </a:r>
          </a:p>
          <a:p>
            <a:pPr eaLnBrk="1" hangingPunct="1"/>
            <a:r>
              <a:rPr lang="en-US" altLang="en-US" sz="1400" dirty="0"/>
              <a:t>AWS service names must fit on no more than two lines. AWS or Amazon should always be accompanied by the service name. Lines should never break mid-word.</a:t>
            </a:r>
          </a:p>
          <a:p>
            <a:pPr eaLnBrk="1" hangingPunct="1"/>
            <a:endParaRPr lang="en-US" altLang="en-US" sz="1400" dirty="0"/>
          </a:p>
          <a:p>
            <a:pPr eaLnBrk="1" hangingPunct="1"/>
            <a:endParaRPr lang="en-US" altLang="en-US" sz="1400" dirty="0"/>
          </a:p>
          <a:p>
            <a:pPr eaLnBrk="1" hangingPunct="1"/>
            <a:endParaRPr lang="en-US" altLang="en-US" sz="1400" dirty="0"/>
          </a:p>
          <a:p>
            <a:pPr eaLnBrk="1" hangingPunct="1"/>
            <a:endParaRPr lang="en-US" altLang="en-US" sz="1400" b="1" dirty="0"/>
          </a:p>
          <a:p>
            <a:pPr eaLnBrk="1" hangingPunct="1"/>
            <a:endParaRPr lang="en-US" altLang="en-US" sz="1400" b="1" dirty="0"/>
          </a:p>
          <a:p>
            <a:pPr eaLnBrk="1" hangingPunct="1"/>
            <a:endParaRPr lang="en-US" altLang="en-US" sz="1400" b="1" dirty="0"/>
          </a:p>
          <a:p>
            <a:pPr eaLnBrk="1" hangingPunct="1"/>
            <a:r>
              <a:rPr lang="en-US" altLang="en-US" sz="1400" b="1" dirty="0"/>
              <a:t>Short forms</a:t>
            </a:r>
          </a:p>
          <a:p>
            <a:pPr eaLnBrk="1" hangingPunct="1"/>
            <a:r>
              <a:rPr lang="en-US" altLang="en-US" sz="1400" spc="-20" dirty="0"/>
              <a:t>To save space when using a service multiple times in a diagram, you may use the short service forms instead of the full name. For example, Amazon EC2, instead of Amazon Elastic Compute Cloud.</a:t>
            </a:r>
          </a:p>
        </p:txBody>
      </p:sp>
      <p:sp>
        <p:nvSpPr>
          <p:cNvPr id="54275" name="Content Placeholder 5">
            <a:extLst>
              <a:ext uri="{FF2B5EF4-FFF2-40B4-BE49-F238E27FC236}">
                <a16:creationId xmlns:a16="http://schemas.microsoft.com/office/drawing/2014/main" id="{96FFCCA3-03BF-2F41-9A57-8758E897D036}"/>
              </a:ext>
            </a:extLst>
          </p:cNvPr>
          <p:cNvSpPr>
            <a:spLocks noGrp="1" noChangeArrowheads="1"/>
          </p:cNvSpPr>
          <p:nvPr>
            <p:ph sz="half" idx="12"/>
          </p:nvPr>
        </p:nvSpPr>
        <p:spPr>
          <a:xfrm>
            <a:off x="241300" y="1149350"/>
            <a:ext cx="11463020" cy="984250"/>
          </a:xfrm>
        </p:spPr>
        <p:txBody>
          <a:bodyPr>
            <a:normAutofit/>
          </a:bodyPr>
          <a:lstStyle/>
          <a:p>
            <a:pPr eaLnBrk="1" hangingPunct="1"/>
            <a:r>
              <a:rPr lang="en-US" altLang="en-US" spc="-10" dirty="0"/>
              <a:t>The icon and icon label are separated to allow for adjustment or abbreviation. The service icon label should be </a:t>
            </a:r>
            <a:br>
              <a:rPr lang="en-US" altLang="en-US" spc="-10" dirty="0"/>
            </a:br>
            <a:r>
              <a:rPr lang="en-US" altLang="en-US" spc="-10" dirty="0"/>
              <a:t>12pt Arial and the resource icon label 11pt Arial to show hierarchy. Use the label color defined in this deck for light background diagrams. </a:t>
            </a:r>
          </a:p>
        </p:txBody>
      </p:sp>
      <p:sp>
        <p:nvSpPr>
          <p:cNvPr id="54276" name="TextBox 6">
            <a:extLst>
              <a:ext uri="{FF2B5EF4-FFF2-40B4-BE49-F238E27FC236}">
                <a16:creationId xmlns:a16="http://schemas.microsoft.com/office/drawing/2014/main" id="{44947769-078B-8A4D-90DF-5B6FC03ABCA3}"/>
              </a:ext>
            </a:extLst>
          </p:cNvPr>
          <p:cNvSpPr txBox="1">
            <a:spLocks noChangeArrowheads="1"/>
          </p:cNvSpPr>
          <p:nvPr/>
        </p:nvSpPr>
        <p:spPr bwMode="auto">
          <a:xfrm>
            <a:off x="349250" y="3937000"/>
            <a:ext cx="199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000000"/>
                </a:solidFill>
                <a:latin typeface="Arial" panose="020B0604020202020204" pitchFamily="34" charset="0"/>
                <a:ea typeface="Amazon Ember" panose="020B0603020204020204" pitchFamily="34" charset="0"/>
                <a:cs typeface="Arial" panose="020B0604020202020204" pitchFamily="34" charset="0"/>
              </a:rPr>
              <a:t>Amazon </a:t>
            </a:r>
            <a:r>
              <a:rPr lang="en-US" altLang="en-US" sz="1200" dirty="0" err="1">
                <a:solidFill>
                  <a:srgbClr val="000000"/>
                </a:solidFill>
                <a:latin typeface="Arial" panose="020B0604020202020204" pitchFamily="34" charset="0"/>
                <a:ea typeface="Amazon Ember" panose="020B0603020204020204" pitchFamily="34" charset="0"/>
                <a:cs typeface="Arial" panose="020B0604020202020204" pitchFamily="34" charset="0"/>
              </a:rPr>
              <a:t>QuickSight</a:t>
            </a:r>
            <a:endParaRPr lang="en-US" altLang="en-US" sz="1200" dirty="0">
              <a:latin typeface="Arial" panose="020B0604020202020204" pitchFamily="34" charset="0"/>
              <a:ea typeface="Amazon Ember" panose="020B0603020204020204" pitchFamily="34" charset="0"/>
              <a:cs typeface="Arial" panose="020B0604020202020204" pitchFamily="34" charset="0"/>
            </a:endParaRPr>
          </a:p>
        </p:txBody>
      </p:sp>
      <p:sp>
        <p:nvSpPr>
          <p:cNvPr id="54278" name="TextBox 8">
            <a:extLst>
              <a:ext uri="{FF2B5EF4-FFF2-40B4-BE49-F238E27FC236}">
                <a16:creationId xmlns:a16="http://schemas.microsoft.com/office/drawing/2014/main" id="{00B7094F-F7B5-3F41-AC50-B0C92F028EBE}"/>
              </a:ext>
            </a:extLst>
          </p:cNvPr>
          <p:cNvSpPr txBox="1">
            <a:spLocks noChangeArrowheads="1"/>
          </p:cNvSpPr>
          <p:nvPr/>
        </p:nvSpPr>
        <p:spPr bwMode="auto">
          <a:xfrm>
            <a:off x="2616200" y="3932146"/>
            <a:ext cx="19939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000000"/>
                </a:solidFill>
                <a:latin typeface="Arial" panose="020B0604020202020204" pitchFamily="34" charset="0"/>
                <a:ea typeface="Amazon Ember" panose="020B0603020204020204" pitchFamily="34" charset="0"/>
                <a:cs typeface="Arial" panose="020B0604020202020204" pitchFamily="34" charset="0"/>
              </a:rPr>
              <a:t>Amazon </a:t>
            </a:r>
            <a:br>
              <a:rPr lang="en-US" altLang="en-US" sz="1200" dirty="0">
                <a:solidFill>
                  <a:srgbClr val="000000"/>
                </a:solidFill>
                <a:latin typeface="Arial" panose="020B0604020202020204" pitchFamily="34" charset="0"/>
                <a:ea typeface="Amazon Ember" panose="020B0603020204020204" pitchFamily="34" charset="0"/>
                <a:cs typeface="Arial" panose="020B0604020202020204" pitchFamily="34" charset="0"/>
              </a:rPr>
            </a:br>
            <a:r>
              <a:rPr lang="en-US" altLang="en-US" sz="1200" dirty="0" err="1">
                <a:solidFill>
                  <a:srgbClr val="000000"/>
                </a:solidFill>
                <a:latin typeface="Arial" panose="020B0604020202020204" pitchFamily="34" charset="0"/>
                <a:ea typeface="Amazon Ember" panose="020B0603020204020204" pitchFamily="34" charset="0"/>
                <a:cs typeface="Arial" panose="020B0604020202020204" pitchFamily="34" charset="0"/>
              </a:rPr>
              <a:t>QuickSight</a:t>
            </a:r>
            <a:endParaRPr lang="en-US" altLang="en-US" sz="1200" dirty="0">
              <a:latin typeface="Arial" panose="020B0604020202020204" pitchFamily="34" charset="0"/>
              <a:ea typeface="Amazon Ember" panose="020B0603020204020204" pitchFamily="34" charset="0"/>
              <a:cs typeface="Arial" panose="020B0604020202020204" pitchFamily="34" charset="0"/>
            </a:endParaRPr>
          </a:p>
        </p:txBody>
      </p:sp>
      <p:sp>
        <p:nvSpPr>
          <p:cNvPr id="54280" name="TextBox 10">
            <a:extLst>
              <a:ext uri="{FF2B5EF4-FFF2-40B4-BE49-F238E27FC236}">
                <a16:creationId xmlns:a16="http://schemas.microsoft.com/office/drawing/2014/main" id="{FCD2E687-8E08-6048-8F6B-861662DC9B39}"/>
              </a:ext>
            </a:extLst>
          </p:cNvPr>
          <p:cNvSpPr txBox="1">
            <a:spLocks noChangeArrowheads="1"/>
          </p:cNvSpPr>
          <p:nvPr/>
        </p:nvSpPr>
        <p:spPr bwMode="auto">
          <a:xfrm>
            <a:off x="5154613" y="3927773"/>
            <a:ext cx="19954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000000"/>
                </a:solidFill>
                <a:latin typeface="Arial" panose="020B0604020202020204" pitchFamily="34" charset="0"/>
                <a:ea typeface="Amazon Ember" panose="020B0603020204020204" pitchFamily="34" charset="0"/>
                <a:cs typeface="Arial" panose="020B0604020202020204" pitchFamily="34" charset="0"/>
              </a:rPr>
              <a:t>Amazon </a:t>
            </a:r>
            <a:br>
              <a:rPr lang="en-US" altLang="en-US" sz="1200" dirty="0">
                <a:solidFill>
                  <a:srgbClr val="000000"/>
                </a:solidFill>
                <a:latin typeface="Arial" panose="020B0604020202020204" pitchFamily="34" charset="0"/>
                <a:ea typeface="Amazon Ember" panose="020B0603020204020204" pitchFamily="34" charset="0"/>
                <a:cs typeface="Arial" panose="020B0604020202020204" pitchFamily="34" charset="0"/>
              </a:rPr>
            </a:br>
            <a:r>
              <a:rPr lang="en-US" altLang="en-US" sz="1200" dirty="0">
                <a:solidFill>
                  <a:srgbClr val="000000"/>
                </a:solidFill>
                <a:latin typeface="Arial" panose="020B0604020202020204" pitchFamily="34" charset="0"/>
                <a:ea typeface="Amazon Ember" panose="020B0603020204020204" pitchFamily="34" charset="0"/>
                <a:cs typeface="Arial" panose="020B0604020202020204" pitchFamily="34" charset="0"/>
              </a:rPr>
              <a:t>Quick-</a:t>
            </a:r>
            <a:br>
              <a:rPr lang="en-US" altLang="en-US" sz="1200" dirty="0">
                <a:solidFill>
                  <a:srgbClr val="000000"/>
                </a:solidFill>
                <a:latin typeface="Arial" panose="020B0604020202020204" pitchFamily="34" charset="0"/>
                <a:ea typeface="Amazon Ember" panose="020B0603020204020204" pitchFamily="34" charset="0"/>
                <a:cs typeface="Arial" panose="020B0604020202020204" pitchFamily="34" charset="0"/>
              </a:rPr>
            </a:br>
            <a:r>
              <a:rPr lang="en-US" altLang="en-US" sz="1200" dirty="0">
                <a:solidFill>
                  <a:srgbClr val="000000"/>
                </a:solidFill>
                <a:latin typeface="Arial" panose="020B0604020202020204" pitchFamily="34" charset="0"/>
                <a:ea typeface="Amazon Ember" panose="020B0603020204020204" pitchFamily="34" charset="0"/>
                <a:cs typeface="Arial" panose="020B0604020202020204" pitchFamily="34" charset="0"/>
              </a:rPr>
              <a:t>Sight</a:t>
            </a:r>
            <a:endParaRPr lang="en-US" altLang="en-US" sz="1200" dirty="0">
              <a:latin typeface="Arial" panose="020B0604020202020204" pitchFamily="34" charset="0"/>
              <a:ea typeface="Amazon Ember" panose="020B0603020204020204" pitchFamily="34" charset="0"/>
              <a:cs typeface="Arial" panose="020B0604020202020204" pitchFamily="34" charset="0"/>
            </a:endParaRPr>
          </a:p>
        </p:txBody>
      </p:sp>
      <p:sp>
        <p:nvSpPr>
          <p:cNvPr id="54282" name="TextBox 12">
            <a:extLst>
              <a:ext uri="{FF2B5EF4-FFF2-40B4-BE49-F238E27FC236}">
                <a16:creationId xmlns:a16="http://schemas.microsoft.com/office/drawing/2014/main" id="{C7A57F65-D719-114C-A08E-E39AC062EB9E}"/>
              </a:ext>
            </a:extLst>
          </p:cNvPr>
          <p:cNvSpPr txBox="1">
            <a:spLocks noChangeArrowheads="1"/>
          </p:cNvSpPr>
          <p:nvPr/>
        </p:nvSpPr>
        <p:spPr bwMode="auto">
          <a:xfrm>
            <a:off x="4833938" y="4514850"/>
            <a:ext cx="2636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000" dirty="0">
                <a:solidFill>
                  <a:srgbClr val="FF0000"/>
                </a:solidFill>
                <a:latin typeface="Arial" panose="020B0604020202020204" pitchFamily="34" charset="0"/>
                <a:cs typeface="Arial" panose="020B0604020202020204" pitchFamily="34" charset="0"/>
              </a:rPr>
              <a:t>Lines should never break mid-word, and should fit on two lines max.</a:t>
            </a:r>
          </a:p>
        </p:txBody>
      </p:sp>
      <p:sp>
        <p:nvSpPr>
          <p:cNvPr id="54283" name="TextBox 13">
            <a:extLst>
              <a:ext uri="{FF2B5EF4-FFF2-40B4-BE49-F238E27FC236}">
                <a16:creationId xmlns:a16="http://schemas.microsoft.com/office/drawing/2014/main" id="{C5B99C62-084E-F244-8706-4156F4C71DD9}"/>
              </a:ext>
            </a:extLst>
          </p:cNvPr>
          <p:cNvSpPr txBox="1">
            <a:spLocks noChangeArrowheads="1"/>
          </p:cNvSpPr>
          <p:nvPr/>
        </p:nvSpPr>
        <p:spPr bwMode="auto">
          <a:xfrm>
            <a:off x="2490788" y="4375150"/>
            <a:ext cx="2244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000" dirty="0">
                <a:solidFill>
                  <a:srgbClr val="FF0000"/>
                </a:solidFill>
                <a:latin typeface="Arial" panose="020B0604020202020204" pitchFamily="34" charset="0"/>
                <a:cs typeface="Arial" panose="020B0604020202020204" pitchFamily="34" charset="0"/>
              </a:rPr>
              <a:t>Amazon should be on the same line as the first word in the service name.</a:t>
            </a:r>
          </a:p>
        </p:txBody>
      </p:sp>
      <p:sp>
        <p:nvSpPr>
          <p:cNvPr id="15" name="Multiply 14">
            <a:extLst>
              <a:ext uri="{FF2B5EF4-FFF2-40B4-BE49-F238E27FC236}">
                <a16:creationId xmlns:a16="http://schemas.microsoft.com/office/drawing/2014/main" id="{F1985476-B932-2B4F-AA11-D82863F46FB3}"/>
              </a:ext>
            </a:extLst>
          </p:cNvPr>
          <p:cNvSpPr/>
          <p:nvPr/>
        </p:nvSpPr>
        <p:spPr>
          <a:xfrm>
            <a:off x="2601913" y="3025775"/>
            <a:ext cx="401637" cy="401638"/>
          </a:xfrm>
          <a:prstGeom prst="mathMultiply">
            <a:avLst>
              <a:gd name="adj1" fmla="val 15513"/>
            </a:avLst>
          </a:prstGeom>
          <a:solidFill>
            <a:srgbClr val="DF3312"/>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91440"/>
          <a:lstStyle/>
          <a:p>
            <a:pPr eaLnBrk="1" fontAlgn="auto" hangingPunct="1">
              <a:spcBef>
                <a:spcPts val="0"/>
              </a:spcBef>
              <a:spcAft>
                <a:spcPts val="0"/>
              </a:spcAft>
              <a:defRPr/>
            </a:pPr>
            <a:endParaRPr lang="en-US" sz="1200" dirty="0">
              <a:solidFill>
                <a:schemeClr val="tx2"/>
              </a:solidFill>
            </a:endParaRPr>
          </a:p>
        </p:txBody>
      </p:sp>
      <p:sp>
        <p:nvSpPr>
          <p:cNvPr id="16" name="Multiply 15">
            <a:extLst>
              <a:ext uri="{FF2B5EF4-FFF2-40B4-BE49-F238E27FC236}">
                <a16:creationId xmlns:a16="http://schemas.microsoft.com/office/drawing/2014/main" id="{9947D5B7-E10E-9B4A-A8B3-0F07242F8DD0}"/>
              </a:ext>
            </a:extLst>
          </p:cNvPr>
          <p:cNvSpPr/>
          <p:nvPr/>
        </p:nvSpPr>
        <p:spPr>
          <a:xfrm>
            <a:off x="5216525" y="3025775"/>
            <a:ext cx="400050" cy="401638"/>
          </a:xfrm>
          <a:prstGeom prst="mathMultiply">
            <a:avLst>
              <a:gd name="adj1" fmla="val 15513"/>
            </a:avLst>
          </a:prstGeom>
          <a:solidFill>
            <a:srgbClr val="DF3312"/>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91440"/>
          <a:lstStyle/>
          <a:p>
            <a:pPr eaLnBrk="1" fontAlgn="auto" hangingPunct="1">
              <a:spcBef>
                <a:spcPts val="0"/>
              </a:spcBef>
              <a:spcAft>
                <a:spcPts val="0"/>
              </a:spcAft>
              <a:defRPr/>
            </a:pPr>
            <a:endParaRPr lang="en-US" sz="1200" dirty="0">
              <a:solidFill>
                <a:schemeClr val="tx2"/>
              </a:solidFill>
            </a:endParaRPr>
          </a:p>
        </p:txBody>
      </p:sp>
      <p:sp>
        <p:nvSpPr>
          <p:cNvPr id="17" name="L-Shape 16">
            <a:extLst>
              <a:ext uri="{FF2B5EF4-FFF2-40B4-BE49-F238E27FC236}">
                <a16:creationId xmlns:a16="http://schemas.microsoft.com/office/drawing/2014/main" id="{53FE25F3-C2FC-734C-934D-AC88A6F69DB5}"/>
              </a:ext>
            </a:extLst>
          </p:cNvPr>
          <p:cNvSpPr/>
          <p:nvPr/>
        </p:nvSpPr>
        <p:spPr>
          <a:xfrm rot="19322906">
            <a:off x="419100" y="3122613"/>
            <a:ext cx="325438" cy="158750"/>
          </a:xfrm>
          <a:prstGeom prst="corner">
            <a:avLst/>
          </a:prstGeom>
          <a:solidFill>
            <a:srgbClr val="1D89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91440"/>
          <a:lstStyle/>
          <a:p>
            <a:pPr eaLnBrk="1" fontAlgn="auto" hangingPunct="1">
              <a:spcBef>
                <a:spcPts val="0"/>
              </a:spcBef>
              <a:spcAft>
                <a:spcPts val="0"/>
              </a:spcAft>
              <a:defRPr/>
            </a:pPr>
            <a:endParaRPr lang="en-US" sz="1200" dirty="0">
              <a:solidFill>
                <a:schemeClr val="tx2"/>
              </a:solidFill>
            </a:endParaRPr>
          </a:p>
        </p:txBody>
      </p:sp>
      <p:sp>
        <p:nvSpPr>
          <p:cNvPr id="18" name="Rectangle 17">
            <a:extLst>
              <a:ext uri="{FF2B5EF4-FFF2-40B4-BE49-F238E27FC236}">
                <a16:creationId xmlns:a16="http://schemas.microsoft.com/office/drawing/2014/main" id="{CA8CB9DF-799C-9C49-AB2B-8FB8B02910D6}"/>
              </a:ext>
            </a:extLst>
          </p:cNvPr>
          <p:cNvSpPr/>
          <p:nvPr/>
        </p:nvSpPr>
        <p:spPr>
          <a:xfrm>
            <a:off x="8278813" y="2165350"/>
            <a:ext cx="3670300" cy="1414463"/>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19" name="Rectangle 18">
            <a:extLst>
              <a:ext uri="{FF2B5EF4-FFF2-40B4-BE49-F238E27FC236}">
                <a16:creationId xmlns:a16="http://schemas.microsoft.com/office/drawing/2014/main" id="{C2CE32C2-87AC-EA44-9457-C4A13D598C77}"/>
              </a:ext>
            </a:extLst>
          </p:cNvPr>
          <p:cNvSpPr/>
          <p:nvPr/>
        </p:nvSpPr>
        <p:spPr>
          <a:xfrm>
            <a:off x="8278813" y="3773488"/>
            <a:ext cx="3670300" cy="2084387"/>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4289" name="TextBox 19">
            <a:extLst>
              <a:ext uri="{FF2B5EF4-FFF2-40B4-BE49-F238E27FC236}">
                <a16:creationId xmlns:a16="http://schemas.microsoft.com/office/drawing/2014/main" id="{FDE93C80-AA7D-DE45-B48F-AC6769170782}"/>
              </a:ext>
            </a:extLst>
          </p:cNvPr>
          <p:cNvSpPr txBox="1">
            <a:spLocks noChangeArrowheads="1"/>
          </p:cNvSpPr>
          <p:nvPr/>
        </p:nvSpPr>
        <p:spPr bwMode="auto">
          <a:xfrm>
            <a:off x="8393113" y="2362293"/>
            <a:ext cx="309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1E8900"/>
                </a:solidFill>
                <a:latin typeface="Arial" panose="020B0604020202020204" pitchFamily="34" charset="0"/>
                <a:cs typeface="Arial" panose="020B0604020202020204" pitchFamily="34" charset="0"/>
              </a:rPr>
              <a:t>DO:</a:t>
            </a:r>
          </a:p>
        </p:txBody>
      </p:sp>
      <p:sp>
        <p:nvSpPr>
          <p:cNvPr id="54290" name="TextBox 20">
            <a:extLst>
              <a:ext uri="{FF2B5EF4-FFF2-40B4-BE49-F238E27FC236}">
                <a16:creationId xmlns:a16="http://schemas.microsoft.com/office/drawing/2014/main" id="{8B55199A-1CAE-604F-9A1A-56705BC82CA8}"/>
              </a:ext>
            </a:extLst>
          </p:cNvPr>
          <p:cNvSpPr txBox="1">
            <a:spLocks noChangeArrowheads="1"/>
          </p:cNvSpPr>
          <p:nvPr/>
        </p:nvSpPr>
        <p:spPr bwMode="auto">
          <a:xfrm>
            <a:off x="8393113" y="3846513"/>
            <a:ext cx="309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C00000"/>
                </a:solidFill>
                <a:latin typeface="Arial" panose="020B0604020202020204" pitchFamily="34" charset="0"/>
                <a:cs typeface="Arial" panose="020B0604020202020204" pitchFamily="34" charset="0"/>
              </a:rPr>
              <a:t>DON’T:</a:t>
            </a:r>
          </a:p>
        </p:txBody>
      </p:sp>
      <p:sp>
        <p:nvSpPr>
          <p:cNvPr id="22" name="Rectangle 21">
            <a:extLst>
              <a:ext uri="{FF2B5EF4-FFF2-40B4-BE49-F238E27FC236}">
                <a16:creationId xmlns:a16="http://schemas.microsoft.com/office/drawing/2014/main" id="{42D331EA-CE6C-604E-B80E-588CE387B711}"/>
              </a:ext>
            </a:extLst>
          </p:cNvPr>
          <p:cNvSpPr/>
          <p:nvPr/>
        </p:nvSpPr>
        <p:spPr>
          <a:xfrm>
            <a:off x="8278813" y="2165350"/>
            <a:ext cx="3670300" cy="100013"/>
          </a:xfrm>
          <a:prstGeom prst="rect">
            <a:avLst/>
          </a:prstGeom>
          <a:solidFill>
            <a:srgbClr val="1E89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23" name="Rectangle 22">
            <a:extLst>
              <a:ext uri="{FF2B5EF4-FFF2-40B4-BE49-F238E27FC236}">
                <a16:creationId xmlns:a16="http://schemas.microsoft.com/office/drawing/2014/main" id="{A4818371-6AD9-2D41-8C00-9269BDD4738C}"/>
              </a:ext>
            </a:extLst>
          </p:cNvPr>
          <p:cNvSpPr/>
          <p:nvPr/>
        </p:nvSpPr>
        <p:spPr>
          <a:xfrm>
            <a:off x="8278813" y="3673475"/>
            <a:ext cx="3670300" cy="100013"/>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4293" name="TextBox 23">
            <a:extLst>
              <a:ext uri="{FF2B5EF4-FFF2-40B4-BE49-F238E27FC236}">
                <a16:creationId xmlns:a16="http://schemas.microsoft.com/office/drawing/2014/main" id="{A0C688A9-A257-0B45-ABE7-074AB2E1E3FF}"/>
              </a:ext>
            </a:extLst>
          </p:cNvPr>
          <p:cNvSpPr txBox="1">
            <a:spLocks noChangeArrowheads="1"/>
          </p:cNvSpPr>
          <p:nvPr/>
        </p:nvSpPr>
        <p:spPr bwMode="auto">
          <a:xfrm>
            <a:off x="8388350" y="2734235"/>
            <a:ext cx="3378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Modify color of icon label if necessary.</a:t>
            </a:r>
          </a:p>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Break a line after the second word in the service name.</a:t>
            </a:r>
          </a:p>
        </p:txBody>
      </p:sp>
      <p:sp>
        <p:nvSpPr>
          <p:cNvPr id="54294" name="TextBox 24">
            <a:extLst>
              <a:ext uri="{FF2B5EF4-FFF2-40B4-BE49-F238E27FC236}">
                <a16:creationId xmlns:a16="http://schemas.microsoft.com/office/drawing/2014/main" id="{C7491EE6-7D28-0245-8183-6C90EEF9B38B}"/>
              </a:ext>
            </a:extLst>
          </p:cNvPr>
          <p:cNvSpPr txBox="1">
            <a:spLocks noChangeArrowheads="1"/>
          </p:cNvSpPr>
          <p:nvPr/>
        </p:nvSpPr>
        <p:spPr bwMode="auto">
          <a:xfrm>
            <a:off x="8388350" y="4244975"/>
            <a:ext cx="3378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Use short forms without first mentioning the full service name somewhere in the document.</a:t>
            </a:r>
          </a:p>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Duplicate short forms for different services, such as ELB for Elastic Beanstalk and Elastic Load Balancing.</a:t>
            </a:r>
          </a:p>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Break a line in the middle of a word.</a:t>
            </a:r>
          </a:p>
        </p:txBody>
      </p:sp>
      <p:sp>
        <p:nvSpPr>
          <p:cNvPr id="54295" name="Footer Placeholder 3">
            <a:extLst>
              <a:ext uri="{FF2B5EF4-FFF2-40B4-BE49-F238E27FC236}">
                <a16:creationId xmlns:a16="http://schemas.microsoft.com/office/drawing/2014/main" id="{82D3DDE4-80BB-134A-BA90-B04AAF6F65B2}"/>
              </a:ext>
            </a:extLst>
          </p:cNvPr>
          <p:cNvSpPr>
            <a:spLocks noGrp="1" noChangeArrowheads="1"/>
          </p:cNvSpPr>
          <p:nvPr>
            <p:ph type="ftr"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54296" name="Slide Number Placeholder 4">
            <a:extLst>
              <a:ext uri="{FF2B5EF4-FFF2-40B4-BE49-F238E27FC236}">
                <a16:creationId xmlns:a16="http://schemas.microsoft.com/office/drawing/2014/main" id="{7B3FDDA6-1B80-854A-BE60-ADC5914B144E}"/>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3E9CF66-E419-EC44-8B84-1D0ECF587126}" type="slidenum">
              <a:rPr lang="en-US" altLang="en-US" smtClean="0">
                <a:solidFill>
                  <a:srgbClr val="161E2D"/>
                </a:solidFill>
                <a:latin typeface="Arial" panose="020B0604020202020204" pitchFamily="34" charset="0"/>
              </a:rPr>
              <a:pPr fontAlgn="base">
                <a:spcBef>
                  <a:spcPct val="0"/>
                </a:spcBef>
                <a:spcAft>
                  <a:spcPct val="0"/>
                </a:spcAft>
              </a:pPr>
              <a:t>17</a:t>
            </a:fld>
            <a:endParaRPr lang="en-US" altLang="en-US" dirty="0">
              <a:solidFill>
                <a:srgbClr val="161E2D"/>
              </a:solidFill>
              <a:latin typeface="Arial" panose="020B0604020202020204" pitchFamily="34" charset="0"/>
            </a:endParaRPr>
          </a:p>
        </p:txBody>
      </p:sp>
      <p:pic>
        <p:nvPicPr>
          <p:cNvPr id="26" name="Graphic 7">
            <a:extLst>
              <a:ext uri="{FF2B5EF4-FFF2-40B4-BE49-F238E27FC236}">
                <a16:creationId xmlns:a16="http://schemas.microsoft.com/office/drawing/2014/main" id="{1A2901D3-4EAF-D140-8CBA-5C770490AD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200" y="316865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phic 7">
            <a:extLst>
              <a:ext uri="{FF2B5EF4-FFF2-40B4-BE49-F238E27FC236}">
                <a16:creationId xmlns:a16="http://schemas.microsoft.com/office/drawing/2014/main" id="{B1FE5658-2F89-5846-88C6-499BE1397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2150" y="316865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raphic 7">
            <a:extLst>
              <a:ext uri="{FF2B5EF4-FFF2-40B4-BE49-F238E27FC236}">
                <a16:creationId xmlns:a16="http://schemas.microsoft.com/office/drawing/2014/main" id="{05ADBEE0-D462-4343-9048-23D9CB9702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1356" y="316865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B966F134-0BA9-7C4D-849C-CD16482C9073}"/>
              </a:ext>
            </a:extLst>
          </p:cNvPr>
          <p:cNvSpPr>
            <a:spLocks noGrp="1" noChangeArrowheads="1"/>
          </p:cNvSpPr>
          <p:nvPr>
            <p:ph type="title"/>
          </p:nvPr>
        </p:nvSpPr>
        <p:spPr/>
        <p:txBody>
          <a:bodyPr/>
          <a:lstStyle/>
          <a:p>
            <a:pPr eaLnBrk="1" hangingPunct="1"/>
            <a:r>
              <a:rPr lang="en-US" altLang="en-US" dirty="0"/>
              <a:t>Numbered Callouts</a:t>
            </a:r>
          </a:p>
        </p:txBody>
      </p:sp>
      <p:sp>
        <p:nvSpPr>
          <p:cNvPr id="54274" name="Content Placeholder 2">
            <a:extLst>
              <a:ext uri="{FF2B5EF4-FFF2-40B4-BE49-F238E27FC236}">
                <a16:creationId xmlns:a16="http://schemas.microsoft.com/office/drawing/2014/main" id="{9BA7A468-D1D0-5849-817F-9573C9E34512}"/>
              </a:ext>
            </a:extLst>
          </p:cNvPr>
          <p:cNvSpPr>
            <a:spLocks noGrp="1" noChangeArrowheads="1"/>
          </p:cNvSpPr>
          <p:nvPr>
            <p:ph sz="half" idx="1"/>
          </p:nvPr>
        </p:nvSpPr>
        <p:spPr>
          <a:xfrm>
            <a:off x="241300" y="2133600"/>
            <a:ext cx="7656513" cy="3584575"/>
          </a:xfrm>
        </p:spPr>
        <p:txBody>
          <a:bodyPr/>
          <a:lstStyle/>
          <a:p>
            <a:pPr eaLnBrk="1" hangingPunct="1"/>
            <a:r>
              <a:rPr lang="en-US" altLang="en-US" sz="1400" b="1" dirty="0"/>
              <a:t>Large callouts</a:t>
            </a:r>
          </a:p>
          <a:p>
            <a:pPr eaLnBrk="1" hangingPunct="1"/>
            <a:r>
              <a:rPr lang="en-US" altLang="en-US" sz="1400" dirty="0"/>
              <a:t>For a simple diagram, you can use large callouts (see example on slide 21).</a:t>
            </a:r>
          </a:p>
          <a:p>
            <a:pPr eaLnBrk="1" hangingPunct="1"/>
            <a:endParaRPr lang="en-US" altLang="en-US" sz="1400" dirty="0"/>
          </a:p>
          <a:p>
            <a:pPr eaLnBrk="1" hangingPunct="1"/>
            <a:endParaRPr lang="en-US" altLang="en-US" sz="1400" dirty="0"/>
          </a:p>
          <a:p>
            <a:pPr eaLnBrk="1" hangingPunct="1"/>
            <a:br>
              <a:rPr lang="en-US" altLang="en-US" sz="1400" dirty="0"/>
            </a:br>
            <a:endParaRPr lang="en-US" altLang="en-US" sz="1400" dirty="0"/>
          </a:p>
          <a:p>
            <a:pPr eaLnBrk="1" hangingPunct="1"/>
            <a:r>
              <a:rPr lang="en-US" altLang="en-US" sz="1400" b="1" dirty="0"/>
              <a:t>Small callouts</a:t>
            </a:r>
          </a:p>
          <a:p>
            <a:pPr eaLnBrk="1" hangingPunct="1"/>
            <a:r>
              <a:rPr lang="en-US" altLang="en-US" sz="1400" dirty="0"/>
              <a:t>For a complicated diagram, you can use small callouts.</a:t>
            </a:r>
            <a:endParaRPr lang="en-US" altLang="en-US" sz="1400" strike="sngStrike" dirty="0"/>
          </a:p>
        </p:txBody>
      </p:sp>
      <p:sp>
        <p:nvSpPr>
          <p:cNvPr id="54275" name="Content Placeholder 5">
            <a:extLst>
              <a:ext uri="{FF2B5EF4-FFF2-40B4-BE49-F238E27FC236}">
                <a16:creationId xmlns:a16="http://schemas.microsoft.com/office/drawing/2014/main" id="{96FFCCA3-03BF-2F41-9A57-8758E897D036}"/>
              </a:ext>
            </a:extLst>
          </p:cNvPr>
          <p:cNvSpPr>
            <a:spLocks noGrp="1" noChangeArrowheads="1"/>
          </p:cNvSpPr>
          <p:nvPr>
            <p:ph sz="half" idx="12"/>
          </p:nvPr>
        </p:nvSpPr>
        <p:spPr>
          <a:xfrm>
            <a:off x="241300" y="1149350"/>
            <a:ext cx="11566387" cy="984250"/>
          </a:xfrm>
        </p:spPr>
        <p:txBody>
          <a:bodyPr>
            <a:normAutofit/>
          </a:bodyPr>
          <a:lstStyle/>
          <a:p>
            <a:pPr eaLnBrk="1" hangingPunct="1"/>
            <a:r>
              <a:rPr lang="en-US" altLang="en-US" spc="-10" dirty="0"/>
              <a:t>Use numbered callouts to draw attention to steps in a process within a diagram. Callouts are black with bold white type so that they stand out among the colored service and resource icons in the diagram. </a:t>
            </a:r>
            <a:r>
              <a:rPr lang="en-US"/>
              <a:t>Consult with your team to see if you can use numbered callouts.</a:t>
            </a:r>
            <a:endParaRPr lang="en-US" altLang="en-US" spc="-10" dirty="0"/>
          </a:p>
        </p:txBody>
      </p:sp>
      <p:sp>
        <p:nvSpPr>
          <p:cNvPr id="18" name="Rectangle 17">
            <a:extLst>
              <a:ext uri="{FF2B5EF4-FFF2-40B4-BE49-F238E27FC236}">
                <a16:creationId xmlns:a16="http://schemas.microsoft.com/office/drawing/2014/main" id="{CA8CB9DF-799C-9C49-AB2B-8FB8B02910D6}"/>
              </a:ext>
            </a:extLst>
          </p:cNvPr>
          <p:cNvSpPr/>
          <p:nvPr/>
        </p:nvSpPr>
        <p:spPr>
          <a:xfrm>
            <a:off x="8278813" y="2165349"/>
            <a:ext cx="3670300" cy="1737360"/>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19" name="Rectangle 18">
            <a:extLst>
              <a:ext uri="{FF2B5EF4-FFF2-40B4-BE49-F238E27FC236}">
                <a16:creationId xmlns:a16="http://schemas.microsoft.com/office/drawing/2014/main" id="{C2CE32C2-87AC-EA44-9457-C4A13D598C77}"/>
              </a:ext>
            </a:extLst>
          </p:cNvPr>
          <p:cNvSpPr/>
          <p:nvPr/>
        </p:nvSpPr>
        <p:spPr>
          <a:xfrm>
            <a:off x="8278813" y="4096905"/>
            <a:ext cx="3670300" cy="1828800"/>
          </a:xfrm>
          <a:prstGeom prst="rect">
            <a:avLst/>
          </a:prstGeom>
          <a:solidFill>
            <a:srgbClr val="FAFAF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4289" name="TextBox 19">
            <a:extLst>
              <a:ext uri="{FF2B5EF4-FFF2-40B4-BE49-F238E27FC236}">
                <a16:creationId xmlns:a16="http://schemas.microsoft.com/office/drawing/2014/main" id="{FDE93C80-AA7D-DE45-B48F-AC6769170782}"/>
              </a:ext>
            </a:extLst>
          </p:cNvPr>
          <p:cNvSpPr txBox="1">
            <a:spLocks noChangeArrowheads="1"/>
          </p:cNvSpPr>
          <p:nvPr/>
        </p:nvSpPr>
        <p:spPr bwMode="auto">
          <a:xfrm>
            <a:off x="8393113" y="2362293"/>
            <a:ext cx="309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1E8900"/>
                </a:solidFill>
                <a:latin typeface="Arial" panose="020B0604020202020204" pitchFamily="34" charset="0"/>
                <a:cs typeface="Arial" panose="020B0604020202020204" pitchFamily="34" charset="0"/>
              </a:rPr>
              <a:t>DO:</a:t>
            </a:r>
          </a:p>
        </p:txBody>
      </p:sp>
      <p:sp>
        <p:nvSpPr>
          <p:cNvPr id="54290" name="TextBox 20">
            <a:extLst>
              <a:ext uri="{FF2B5EF4-FFF2-40B4-BE49-F238E27FC236}">
                <a16:creationId xmlns:a16="http://schemas.microsoft.com/office/drawing/2014/main" id="{8B55199A-1CAE-604F-9A1A-56705BC82CA8}"/>
              </a:ext>
            </a:extLst>
          </p:cNvPr>
          <p:cNvSpPr txBox="1">
            <a:spLocks noChangeArrowheads="1"/>
          </p:cNvSpPr>
          <p:nvPr/>
        </p:nvSpPr>
        <p:spPr bwMode="auto">
          <a:xfrm>
            <a:off x="8393113" y="4169930"/>
            <a:ext cx="309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C00000"/>
                </a:solidFill>
                <a:latin typeface="Arial" panose="020B0604020202020204" pitchFamily="34" charset="0"/>
                <a:cs typeface="Arial" panose="020B0604020202020204" pitchFamily="34" charset="0"/>
              </a:rPr>
              <a:t>DON’T:</a:t>
            </a:r>
          </a:p>
        </p:txBody>
      </p:sp>
      <p:sp>
        <p:nvSpPr>
          <p:cNvPr id="22" name="Rectangle 21">
            <a:extLst>
              <a:ext uri="{FF2B5EF4-FFF2-40B4-BE49-F238E27FC236}">
                <a16:creationId xmlns:a16="http://schemas.microsoft.com/office/drawing/2014/main" id="{42D331EA-CE6C-604E-B80E-588CE387B711}"/>
              </a:ext>
            </a:extLst>
          </p:cNvPr>
          <p:cNvSpPr/>
          <p:nvPr/>
        </p:nvSpPr>
        <p:spPr>
          <a:xfrm>
            <a:off x="8278813" y="2165350"/>
            <a:ext cx="3670300" cy="100013"/>
          </a:xfrm>
          <a:prstGeom prst="rect">
            <a:avLst/>
          </a:prstGeom>
          <a:solidFill>
            <a:srgbClr val="1E89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23" name="Rectangle 22">
            <a:extLst>
              <a:ext uri="{FF2B5EF4-FFF2-40B4-BE49-F238E27FC236}">
                <a16:creationId xmlns:a16="http://schemas.microsoft.com/office/drawing/2014/main" id="{A4818371-6AD9-2D41-8C00-9269BDD4738C}"/>
              </a:ext>
            </a:extLst>
          </p:cNvPr>
          <p:cNvSpPr/>
          <p:nvPr/>
        </p:nvSpPr>
        <p:spPr>
          <a:xfrm>
            <a:off x="8278813" y="3996892"/>
            <a:ext cx="3670300" cy="100013"/>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0" tIns="91440"/>
          <a:lstStyle/>
          <a:p>
            <a:pPr eaLnBrk="1" fontAlgn="auto" hangingPunct="1">
              <a:spcBef>
                <a:spcPts val="0"/>
              </a:spcBef>
              <a:spcAft>
                <a:spcPts val="0"/>
              </a:spcAft>
              <a:defRPr/>
            </a:pPr>
            <a:endParaRPr lang="en-US" sz="1200" dirty="0">
              <a:solidFill>
                <a:schemeClr val="tx2"/>
              </a:solidFill>
            </a:endParaRPr>
          </a:p>
        </p:txBody>
      </p:sp>
      <p:sp>
        <p:nvSpPr>
          <p:cNvPr id="54293" name="TextBox 23">
            <a:extLst>
              <a:ext uri="{FF2B5EF4-FFF2-40B4-BE49-F238E27FC236}">
                <a16:creationId xmlns:a16="http://schemas.microsoft.com/office/drawing/2014/main" id="{A0C688A9-A257-0B45-ABE7-074AB2E1E3FF}"/>
              </a:ext>
            </a:extLst>
          </p:cNvPr>
          <p:cNvSpPr txBox="1">
            <a:spLocks noChangeArrowheads="1"/>
          </p:cNvSpPr>
          <p:nvPr/>
        </p:nvSpPr>
        <p:spPr bwMode="auto">
          <a:xfrm>
            <a:off x="8388349" y="2734235"/>
            <a:ext cx="35607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Use callouts at their predefined size, color </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and format.</a:t>
            </a:r>
          </a:p>
          <a:p>
            <a:pPr eaLnBrk="1" hangingPunct="1">
              <a:buFont typeface="Arial" panose="020B0604020202020204" pitchFamily="34" charset="0"/>
              <a:buChar char="•"/>
            </a:pPr>
            <a:r>
              <a:rPr lang="en-US" sz="1200">
                <a:latin typeface="Arial" panose="020B0604020202020204" pitchFamily="34" charset="0"/>
                <a:cs typeface="Arial" panose="020B0604020202020204" pitchFamily="34" charset="0"/>
              </a:rPr>
              <a:t>Order your numbers as linearly as possible, such as left to right, top to bottom, or clockwise.</a:t>
            </a:r>
            <a:endParaRPr lang="en-US" altLang="en-US" sz="1200" dirty="0">
              <a:latin typeface="Arial" panose="020B0604020202020204" pitchFamily="34" charset="0"/>
              <a:cs typeface="Arial" panose="020B0604020202020204" pitchFamily="34" charset="0"/>
            </a:endParaRPr>
          </a:p>
        </p:txBody>
      </p:sp>
      <p:sp>
        <p:nvSpPr>
          <p:cNvPr id="54294" name="TextBox 24">
            <a:extLst>
              <a:ext uri="{FF2B5EF4-FFF2-40B4-BE49-F238E27FC236}">
                <a16:creationId xmlns:a16="http://schemas.microsoft.com/office/drawing/2014/main" id="{C7491EE6-7D28-0245-8183-6C90EEF9B38B}"/>
              </a:ext>
            </a:extLst>
          </p:cNvPr>
          <p:cNvSpPr txBox="1">
            <a:spLocks noChangeArrowheads="1"/>
          </p:cNvSpPr>
          <p:nvPr/>
        </p:nvSpPr>
        <p:spPr bwMode="auto">
          <a:xfrm>
            <a:off x="8388349" y="4568392"/>
            <a:ext cx="35607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Mix callout sizes within the same diagram.</a:t>
            </a:r>
          </a:p>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Change color or font size within the callout.</a:t>
            </a:r>
          </a:p>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Use letters or other symbols.</a:t>
            </a:r>
          </a:p>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Manually size or stretch the callout shape.</a:t>
            </a:r>
          </a:p>
          <a:p>
            <a:pPr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Create new callout shapes.</a:t>
            </a:r>
          </a:p>
        </p:txBody>
      </p:sp>
      <p:sp>
        <p:nvSpPr>
          <p:cNvPr id="54295" name="Footer Placeholder 3">
            <a:extLst>
              <a:ext uri="{FF2B5EF4-FFF2-40B4-BE49-F238E27FC236}">
                <a16:creationId xmlns:a16="http://schemas.microsoft.com/office/drawing/2014/main" id="{82D3DDE4-80BB-134A-BA90-B04AAF6F65B2}"/>
              </a:ext>
            </a:extLst>
          </p:cNvPr>
          <p:cNvSpPr>
            <a:spLocks noGrp="1" noChangeArrowheads="1"/>
          </p:cNvSpPr>
          <p:nvPr>
            <p:ph type="ftr"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54296" name="Slide Number Placeholder 4">
            <a:extLst>
              <a:ext uri="{FF2B5EF4-FFF2-40B4-BE49-F238E27FC236}">
                <a16:creationId xmlns:a16="http://schemas.microsoft.com/office/drawing/2014/main" id="{7B3FDDA6-1B80-854A-BE60-ADC5914B144E}"/>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3E9CF66-E419-EC44-8B84-1D0ECF587126}" type="slidenum">
              <a:rPr lang="en-US" altLang="en-US" smtClean="0">
                <a:solidFill>
                  <a:srgbClr val="161E2D"/>
                </a:solidFill>
                <a:latin typeface="Arial" panose="020B0604020202020204" pitchFamily="34" charset="0"/>
              </a:rPr>
              <a:pPr fontAlgn="base">
                <a:spcBef>
                  <a:spcPct val="0"/>
                </a:spcBef>
                <a:spcAft>
                  <a:spcPct val="0"/>
                </a:spcAft>
              </a:pPr>
              <a:t>18</a:t>
            </a:fld>
            <a:endParaRPr lang="en-US" altLang="en-US" dirty="0">
              <a:solidFill>
                <a:srgbClr val="161E2D"/>
              </a:solidFill>
              <a:latin typeface="Arial" panose="020B0604020202020204" pitchFamily="34" charset="0"/>
            </a:endParaRPr>
          </a:p>
        </p:txBody>
      </p:sp>
      <p:sp>
        <p:nvSpPr>
          <p:cNvPr id="29" name="Oval 28">
            <a:extLst>
              <a:ext uri="{FF2B5EF4-FFF2-40B4-BE49-F238E27FC236}">
                <a16:creationId xmlns:a16="http://schemas.microsoft.com/office/drawing/2014/main" id="{32B376D9-B77A-72E1-89D4-5B2414488011}"/>
              </a:ext>
            </a:extLst>
          </p:cNvPr>
          <p:cNvSpPr>
            <a:spLocks noChangeAspect="1"/>
          </p:cNvSpPr>
          <p:nvPr/>
        </p:nvSpPr>
        <p:spPr bwMode="auto">
          <a:xfrm>
            <a:off x="341053"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1</a:t>
            </a:r>
          </a:p>
        </p:txBody>
      </p:sp>
      <p:sp>
        <p:nvSpPr>
          <p:cNvPr id="30" name="Oval 29">
            <a:extLst>
              <a:ext uri="{FF2B5EF4-FFF2-40B4-BE49-F238E27FC236}">
                <a16:creationId xmlns:a16="http://schemas.microsoft.com/office/drawing/2014/main" id="{BE10E287-C389-1DD3-B4D2-110A9056E07B}"/>
              </a:ext>
            </a:extLst>
          </p:cNvPr>
          <p:cNvSpPr>
            <a:spLocks noChangeAspect="1"/>
          </p:cNvSpPr>
          <p:nvPr/>
        </p:nvSpPr>
        <p:spPr bwMode="auto">
          <a:xfrm>
            <a:off x="835575"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2</a:t>
            </a:r>
          </a:p>
        </p:txBody>
      </p:sp>
      <p:sp>
        <p:nvSpPr>
          <p:cNvPr id="31" name="Oval 30">
            <a:extLst>
              <a:ext uri="{FF2B5EF4-FFF2-40B4-BE49-F238E27FC236}">
                <a16:creationId xmlns:a16="http://schemas.microsoft.com/office/drawing/2014/main" id="{D6527860-1D92-66F8-F802-8153999D416A}"/>
              </a:ext>
            </a:extLst>
          </p:cNvPr>
          <p:cNvSpPr>
            <a:spLocks noChangeAspect="1"/>
          </p:cNvSpPr>
          <p:nvPr/>
        </p:nvSpPr>
        <p:spPr bwMode="auto">
          <a:xfrm>
            <a:off x="1330097"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3</a:t>
            </a:r>
          </a:p>
        </p:txBody>
      </p:sp>
      <p:sp>
        <p:nvSpPr>
          <p:cNvPr id="32" name="Oval 31">
            <a:extLst>
              <a:ext uri="{FF2B5EF4-FFF2-40B4-BE49-F238E27FC236}">
                <a16:creationId xmlns:a16="http://schemas.microsoft.com/office/drawing/2014/main" id="{FB5734C6-6BAF-ED90-2B9A-37F0A10B17FD}"/>
              </a:ext>
            </a:extLst>
          </p:cNvPr>
          <p:cNvSpPr>
            <a:spLocks noChangeAspect="1"/>
          </p:cNvSpPr>
          <p:nvPr/>
        </p:nvSpPr>
        <p:spPr bwMode="auto">
          <a:xfrm>
            <a:off x="1824619"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4</a:t>
            </a:r>
          </a:p>
        </p:txBody>
      </p:sp>
      <p:sp>
        <p:nvSpPr>
          <p:cNvPr id="33" name="Oval 32">
            <a:extLst>
              <a:ext uri="{FF2B5EF4-FFF2-40B4-BE49-F238E27FC236}">
                <a16:creationId xmlns:a16="http://schemas.microsoft.com/office/drawing/2014/main" id="{A7A94373-3612-F3B8-6E51-E964324074BE}"/>
              </a:ext>
            </a:extLst>
          </p:cNvPr>
          <p:cNvSpPr>
            <a:spLocks noChangeAspect="1"/>
          </p:cNvSpPr>
          <p:nvPr/>
        </p:nvSpPr>
        <p:spPr bwMode="auto">
          <a:xfrm>
            <a:off x="2319141"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5</a:t>
            </a:r>
          </a:p>
        </p:txBody>
      </p:sp>
      <p:sp>
        <p:nvSpPr>
          <p:cNvPr id="34" name="Oval 33">
            <a:extLst>
              <a:ext uri="{FF2B5EF4-FFF2-40B4-BE49-F238E27FC236}">
                <a16:creationId xmlns:a16="http://schemas.microsoft.com/office/drawing/2014/main" id="{C99CADC1-C4F1-A625-A60F-D0EC58239F67}"/>
              </a:ext>
            </a:extLst>
          </p:cNvPr>
          <p:cNvSpPr>
            <a:spLocks noChangeAspect="1"/>
          </p:cNvSpPr>
          <p:nvPr/>
        </p:nvSpPr>
        <p:spPr bwMode="auto">
          <a:xfrm>
            <a:off x="2812396"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6</a:t>
            </a:r>
          </a:p>
        </p:txBody>
      </p:sp>
      <p:sp>
        <p:nvSpPr>
          <p:cNvPr id="35" name="Oval 34">
            <a:extLst>
              <a:ext uri="{FF2B5EF4-FFF2-40B4-BE49-F238E27FC236}">
                <a16:creationId xmlns:a16="http://schemas.microsoft.com/office/drawing/2014/main" id="{73AD9B93-617C-DCB8-3593-0D446BD3AA8E}"/>
              </a:ext>
            </a:extLst>
          </p:cNvPr>
          <p:cNvSpPr>
            <a:spLocks noChangeAspect="1"/>
          </p:cNvSpPr>
          <p:nvPr/>
        </p:nvSpPr>
        <p:spPr bwMode="auto">
          <a:xfrm>
            <a:off x="3305651"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7</a:t>
            </a:r>
          </a:p>
        </p:txBody>
      </p:sp>
      <p:sp>
        <p:nvSpPr>
          <p:cNvPr id="36" name="Oval 35">
            <a:extLst>
              <a:ext uri="{FF2B5EF4-FFF2-40B4-BE49-F238E27FC236}">
                <a16:creationId xmlns:a16="http://schemas.microsoft.com/office/drawing/2014/main" id="{B8DA5EC9-566A-0C0D-2569-E7BBF62418DF}"/>
              </a:ext>
            </a:extLst>
          </p:cNvPr>
          <p:cNvSpPr>
            <a:spLocks noChangeAspect="1"/>
          </p:cNvSpPr>
          <p:nvPr/>
        </p:nvSpPr>
        <p:spPr bwMode="auto">
          <a:xfrm>
            <a:off x="3798906"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8</a:t>
            </a:r>
          </a:p>
        </p:txBody>
      </p:sp>
      <p:sp>
        <p:nvSpPr>
          <p:cNvPr id="37" name="Oval 36">
            <a:extLst>
              <a:ext uri="{FF2B5EF4-FFF2-40B4-BE49-F238E27FC236}">
                <a16:creationId xmlns:a16="http://schemas.microsoft.com/office/drawing/2014/main" id="{10EB8BD2-D09D-3967-966E-6B48F2614FBC}"/>
              </a:ext>
            </a:extLst>
          </p:cNvPr>
          <p:cNvSpPr>
            <a:spLocks noChangeAspect="1"/>
          </p:cNvSpPr>
          <p:nvPr/>
        </p:nvSpPr>
        <p:spPr bwMode="auto">
          <a:xfrm>
            <a:off x="4292161"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9</a:t>
            </a:r>
          </a:p>
        </p:txBody>
      </p:sp>
      <p:sp>
        <p:nvSpPr>
          <p:cNvPr id="38" name="Oval 37">
            <a:extLst>
              <a:ext uri="{FF2B5EF4-FFF2-40B4-BE49-F238E27FC236}">
                <a16:creationId xmlns:a16="http://schemas.microsoft.com/office/drawing/2014/main" id="{67305BEA-676C-EA48-1F35-D951F3268E7E}"/>
              </a:ext>
            </a:extLst>
          </p:cNvPr>
          <p:cNvSpPr>
            <a:spLocks noChangeAspect="1"/>
          </p:cNvSpPr>
          <p:nvPr/>
        </p:nvSpPr>
        <p:spPr bwMode="auto">
          <a:xfrm>
            <a:off x="4781981" y="2951162"/>
            <a:ext cx="329184" cy="329184"/>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9144" bIns="0"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10</a:t>
            </a:r>
          </a:p>
        </p:txBody>
      </p:sp>
      <p:sp>
        <p:nvSpPr>
          <p:cNvPr id="40" name="Oval 39">
            <a:extLst>
              <a:ext uri="{FF2B5EF4-FFF2-40B4-BE49-F238E27FC236}">
                <a16:creationId xmlns:a16="http://schemas.microsoft.com/office/drawing/2014/main" id="{B2AFB281-45AE-63BB-BC99-9621EEBDB728}"/>
              </a:ext>
            </a:extLst>
          </p:cNvPr>
          <p:cNvSpPr>
            <a:spLocks noChangeAspect="1"/>
          </p:cNvSpPr>
          <p:nvPr/>
        </p:nvSpPr>
        <p:spPr bwMode="auto">
          <a:xfrm>
            <a:off x="341053"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1</a:t>
            </a:r>
          </a:p>
        </p:txBody>
      </p:sp>
      <p:sp>
        <p:nvSpPr>
          <p:cNvPr id="41" name="Oval 40">
            <a:extLst>
              <a:ext uri="{FF2B5EF4-FFF2-40B4-BE49-F238E27FC236}">
                <a16:creationId xmlns:a16="http://schemas.microsoft.com/office/drawing/2014/main" id="{04620FDF-00DD-77DE-C95D-4DE39C17EB2C}"/>
              </a:ext>
            </a:extLst>
          </p:cNvPr>
          <p:cNvSpPr>
            <a:spLocks noChangeAspect="1"/>
          </p:cNvSpPr>
          <p:nvPr/>
        </p:nvSpPr>
        <p:spPr bwMode="auto">
          <a:xfrm>
            <a:off x="835575"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2</a:t>
            </a:r>
          </a:p>
        </p:txBody>
      </p:sp>
      <p:sp>
        <p:nvSpPr>
          <p:cNvPr id="42" name="Oval 41">
            <a:extLst>
              <a:ext uri="{FF2B5EF4-FFF2-40B4-BE49-F238E27FC236}">
                <a16:creationId xmlns:a16="http://schemas.microsoft.com/office/drawing/2014/main" id="{06CA2ECE-73A0-9958-2C19-5578035CF0CA}"/>
              </a:ext>
            </a:extLst>
          </p:cNvPr>
          <p:cNvSpPr>
            <a:spLocks noChangeAspect="1"/>
          </p:cNvSpPr>
          <p:nvPr/>
        </p:nvSpPr>
        <p:spPr bwMode="auto">
          <a:xfrm>
            <a:off x="1330097"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3</a:t>
            </a:r>
          </a:p>
        </p:txBody>
      </p:sp>
      <p:sp>
        <p:nvSpPr>
          <p:cNvPr id="43" name="Oval 42">
            <a:extLst>
              <a:ext uri="{FF2B5EF4-FFF2-40B4-BE49-F238E27FC236}">
                <a16:creationId xmlns:a16="http://schemas.microsoft.com/office/drawing/2014/main" id="{B5534F90-D2B4-E73D-8371-C990A16EEDA3}"/>
              </a:ext>
            </a:extLst>
          </p:cNvPr>
          <p:cNvSpPr>
            <a:spLocks noChangeAspect="1"/>
          </p:cNvSpPr>
          <p:nvPr/>
        </p:nvSpPr>
        <p:spPr bwMode="auto">
          <a:xfrm>
            <a:off x="1824619"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4</a:t>
            </a:r>
          </a:p>
        </p:txBody>
      </p:sp>
      <p:sp>
        <p:nvSpPr>
          <p:cNvPr id="44" name="Oval 43">
            <a:extLst>
              <a:ext uri="{FF2B5EF4-FFF2-40B4-BE49-F238E27FC236}">
                <a16:creationId xmlns:a16="http://schemas.microsoft.com/office/drawing/2014/main" id="{B785FA13-1861-ABD4-5232-D283A93C9E3E}"/>
              </a:ext>
            </a:extLst>
          </p:cNvPr>
          <p:cNvSpPr>
            <a:spLocks noChangeAspect="1"/>
          </p:cNvSpPr>
          <p:nvPr/>
        </p:nvSpPr>
        <p:spPr bwMode="auto">
          <a:xfrm>
            <a:off x="2319141"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5</a:t>
            </a:r>
          </a:p>
        </p:txBody>
      </p:sp>
      <p:sp>
        <p:nvSpPr>
          <p:cNvPr id="45" name="Oval 44">
            <a:extLst>
              <a:ext uri="{FF2B5EF4-FFF2-40B4-BE49-F238E27FC236}">
                <a16:creationId xmlns:a16="http://schemas.microsoft.com/office/drawing/2014/main" id="{1A8CE25D-D8C0-7536-3453-AB742E98E2CA}"/>
              </a:ext>
            </a:extLst>
          </p:cNvPr>
          <p:cNvSpPr>
            <a:spLocks noChangeAspect="1"/>
          </p:cNvSpPr>
          <p:nvPr/>
        </p:nvSpPr>
        <p:spPr bwMode="auto">
          <a:xfrm>
            <a:off x="2812396"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6</a:t>
            </a:r>
          </a:p>
        </p:txBody>
      </p:sp>
      <p:sp>
        <p:nvSpPr>
          <p:cNvPr id="46" name="Oval 45">
            <a:extLst>
              <a:ext uri="{FF2B5EF4-FFF2-40B4-BE49-F238E27FC236}">
                <a16:creationId xmlns:a16="http://schemas.microsoft.com/office/drawing/2014/main" id="{E718D501-D4B4-8AEA-CDD7-E61EB50EE17E}"/>
              </a:ext>
            </a:extLst>
          </p:cNvPr>
          <p:cNvSpPr>
            <a:spLocks noChangeAspect="1"/>
          </p:cNvSpPr>
          <p:nvPr/>
        </p:nvSpPr>
        <p:spPr bwMode="auto">
          <a:xfrm>
            <a:off x="3305651"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7</a:t>
            </a:r>
          </a:p>
        </p:txBody>
      </p:sp>
      <p:sp>
        <p:nvSpPr>
          <p:cNvPr id="47" name="Oval 46">
            <a:extLst>
              <a:ext uri="{FF2B5EF4-FFF2-40B4-BE49-F238E27FC236}">
                <a16:creationId xmlns:a16="http://schemas.microsoft.com/office/drawing/2014/main" id="{F907783B-2BF1-C530-F385-627C061531B2}"/>
              </a:ext>
            </a:extLst>
          </p:cNvPr>
          <p:cNvSpPr>
            <a:spLocks noChangeAspect="1"/>
          </p:cNvSpPr>
          <p:nvPr/>
        </p:nvSpPr>
        <p:spPr bwMode="auto">
          <a:xfrm>
            <a:off x="3798906"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8</a:t>
            </a:r>
          </a:p>
        </p:txBody>
      </p:sp>
      <p:sp>
        <p:nvSpPr>
          <p:cNvPr id="48" name="Oval 47">
            <a:extLst>
              <a:ext uri="{FF2B5EF4-FFF2-40B4-BE49-F238E27FC236}">
                <a16:creationId xmlns:a16="http://schemas.microsoft.com/office/drawing/2014/main" id="{9A48E0B9-8561-118B-8D0E-AEBDD3D422FC}"/>
              </a:ext>
            </a:extLst>
          </p:cNvPr>
          <p:cNvSpPr>
            <a:spLocks noChangeAspect="1"/>
          </p:cNvSpPr>
          <p:nvPr/>
        </p:nvSpPr>
        <p:spPr bwMode="auto">
          <a:xfrm>
            <a:off x="4292161"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9</a:t>
            </a:r>
          </a:p>
        </p:txBody>
      </p:sp>
      <p:sp>
        <p:nvSpPr>
          <p:cNvPr id="49" name="Oval 48">
            <a:extLst>
              <a:ext uri="{FF2B5EF4-FFF2-40B4-BE49-F238E27FC236}">
                <a16:creationId xmlns:a16="http://schemas.microsoft.com/office/drawing/2014/main" id="{64DAC64C-79E4-6202-0D55-9AEE57628D8A}"/>
              </a:ext>
            </a:extLst>
          </p:cNvPr>
          <p:cNvSpPr>
            <a:spLocks noChangeAspect="1"/>
          </p:cNvSpPr>
          <p:nvPr/>
        </p:nvSpPr>
        <p:spPr bwMode="auto">
          <a:xfrm>
            <a:off x="4781981" y="4776609"/>
            <a:ext cx="274320" cy="27432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9144" bIns="0" anchor="ctr" anchorCtr="0"/>
          <a:lstStyle/>
          <a:p>
            <a:pPr algn="ctr" eaLnBrk="1" fontAlgn="auto" hangingPunct="1">
              <a:spcBef>
                <a:spcPts val="0"/>
              </a:spcBef>
              <a:spcAft>
                <a:spcPts val="0"/>
              </a:spcAft>
              <a:defRPr/>
            </a:pPr>
            <a:r>
              <a:rPr lang="en-US" sz="1100" b="1" dirty="0">
                <a:solidFill>
                  <a:schemeClr val="bg1"/>
                </a:solidFill>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556281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6">
            <a:extLst>
              <a:ext uri="{FF2B5EF4-FFF2-40B4-BE49-F238E27FC236}">
                <a16:creationId xmlns:a16="http://schemas.microsoft.com/office/drawing/2014/main" id="{E8B3855C-B515-6945-A5A9-1DF55AC7A05C}"/>
              </a:ext>
            </a:extLst>
          </p:cNvPr>
          <p:cNvSpPr>
            <a:spLocks noGrp="1" noChangeArrowheads="1"/>
          </p:cNvSpPr>
          <p:nvPr>
            <p:ph type="ctrTitle"/>
          </p:nvPr>
        </p:nvSpPr>
        <p:spPr>
          <a:xfrm>
            <a:off x="152400" y="1473200"/>
            <a:ext cx="9650413" cy="2595563"/>
          </a:xfrm>
        </p:spPr>
        <p:txBody>
          <a:bodyPr/>
          <a:lstStyle/>
          <a:p>
            <a:pPr eaLnBrk="1" hangingPunct="1"/>
            <a:r>
              <a:rPr lang="en-US" altLang="en-US" dirty="0"/>
              <a:t>Examples</a:t>
            </a:r>
          </a:p>
        </p:txBody>
      </p:sp>
      <p:sp>
        <p:nvSpPr>
          <p:cNvPr id="8" name="Subtitle 7">
            <a:extLst>
              <a:ext uri="{FF2B5EF4-FFF2-40B4-BE49-F238E27FC236}">
                <a16:creationId xmlns:a16="http://schemas.microsoft.com/office/drawing/2014/main" id="{B483FA87-2A34-CA47-A870-B5BAC9B7CC2B}"/>
              </a:ext>
            </a:extLst>
          </p:cNvPr>
          <p:cNvSpPr>
            <a:spLocks noGrp="1"/>
          </p:cNvSpPr>
          <p:nvPr>
            <p:ph type="subTitle" idx="1"/>
          </p:nvPr>
        </p:nvSpPr>
        <p:spPr>
          <a:xfrm>
            <a:off x="1090613" y="4289425"/>
            <a:ext cx="8826500" cy="379413"/>
          </a:xfrm>
        </p:spPr>
        <p:txBody>
          <a:bodyPr rtlCol="0">
            <a:normAutofit fontScale="92500" lnSpcReduction="10000"/>
          </a:bodyPr>
          <a:lstStyle/>
          <a:p>
            <a:pPr eaLnBrk="1" fontAlgn="auto" hangingPunct="1">
              <a:spcAft>
                <a:spcPts val="0"/>
              </a:spcAft>
              <a:defRPr/>
            </a:pPr>
            <a:r>
              <a:rPr lang="en-US" dirty="0"/>
              <a:t>The system in action</a:t>
            </a:r>
          </a:p>
          <a:p>
            <a:pPr eaLnBrk="1" fontAlgn="auto" hangingPunct="1">
              <a:spcAft>
                <a:spcPts val="0"/>
              </a:spcAft>
              <a:defRPr/>
            </a:pPr>
            <a:endParaRPr lang="en-US" dirty="0"/>
          </a:p>
        </p:txBody>
      </p:sp>
      <p:sp>
        <p:nvSpPr>
          <p:cNvPr id="55299" name="Footer Placeholder 3">
            <a:extLst>
              <a:ext uri="{FF2B5EF4-FFF2-40B4-BE49-F238E27FC236}">
                <a16:creationId xmlns:a16="http://schemas.microsoft.com/office/drawing/2014/main" id="{80E9B777-9503-3746-B2F8-911D627FA533}"/>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chemeClr val="bg1"/>
                </a:solidFill>
                <a:latin typeface="Arial" panose="020B0604020202020204" pitchFamily="34" charset="0"/>
              </a:rPr>
              <a:t>© 2022, Amazon Web Services, Inc. or its affiliates. All rights reserved.</a:t>
            </a:r>
          </a:p>
        </p:txBody>
      </p:sp>
      <p:sp>
        <p:nvSpPr>
          <p:cNvPr id="55300" name="Slide Number Placeholder 4">
            <a:extLst>
              <a:ext uri="{FF2B5EF4-FFF2-40B4-BE49-F238E27FC236}">
                <a16:creationId xmlns:a16="http://schemas.microsoft.com/office/drawing/2014/main" id="{18089C3B-8E49-4C48-B99D-19DEBF14E0B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5741935-8A8D-AC4D-BE02-E2ED7A1E83A7}" type="slidenum">
              <a:rPr lang="en-US" altLang="en-US" smtClean="0">
                <a:solidFill>
                  <a:schemeClr val="bg1"/>
                </a:solidFill>
                <a:latin typeface="Arial" panose="020B0604020202020204" pitchFamily="34" charset="0"/>
              </a:rPr>
              <a:pPr fontAlgn="base">
                <a:spcBef>
                  <a:spcPct val="0"/>
                </a:spcBef>
                <a:spcAft>
                  <a:spcPct val="0"/>
                </a:spcAft>
              </a:pPr>
              <a:t>19</a:t>
            </a:fld>
            <a:endParaRPr lang="en-US" altLang="en-US" dirty="0">
              <a:solidFill>
                <a:schemeClr val="bg1"/>
              </a:solidFill>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3">
            <a:extLst>
              <a:ext uri="{FF2B5EF4-FFF2-40B4-BE49-F238E27FC236}">
                <a16:creationId xmlns:a16="http://schemas.microsoft.com/office/drawing/2014/main" id="{FA28F6E9-D239-8B4D-A150-C5C733F5BEC3}"/>
              </a:ext>
            </a:extLst>
          </p:cNvPr>
          <p:cNvSpPr>
            <a:spLocks noGrp="1" noChangeArrowheads="1"/>
          </p:cNvSpPr>
          <p:nvPr>
            <p:ph type="title"/>
          </p:nvPr>
        </p:nvSpPr>
        <p:spPr>
          <a:xfrm>
            <a:off x="241300" y="365125"/>
            <a:ext cx="11709400" cy="644525"/>
          </a:xfrm>
        </p:spPr>
        <p:txBody>
          <a:bodyPr/>
          <a:lstStyle/>
          <a:p>
            <a:pPr eaLnBrk="1" hangingPunct="1"/>
            <a:r>
              <a:rPr lang="en-US" altLang="en-US" dirty="0"/>
              <a:t>Example: Git to S3 Webhooks</a:t>
            </a:r>
          </a:p>
        </p:txBody>
      </p:sp>
      <p:sp>
        <p:nvSpPr>
          <p:cNvPr id="5" name="Rectangle 4">
            <a:extLst>
              <a:ext uri="{FF2B5EF4-FFF2-40B4-BE49-F238E27FC236}">
                <a16:creationId xmlns:a16="http://schemas.microsoft.com/office/drawing/2014/main" id="{E6FF8AEA-758D-A341-A931-520D2F6E5DA7}"/>
              </a:ext>
            </a:extLst>
          </p:cNvPr>
          <p:cNvSpPr/>
          <p:nvPr/>
        </p:nvSpPr>
        <p:spPr>
          <a:xfrm>
            <a:off x="5092700" y="1531938"/>
            <a:ext cx="5799138" cy="38687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ysClr val="windowText" lastClr="000000"/>
                </a:solidFill>
                <a:latin typeface="Arial" panose="020B0604020202020204" pitchFamily="34" charset="0"/>
                <a:cs typeface="Arial" panose="020B0604020202020204" pitchFamily="34" charset="0"/>
              </a:rPr>
              <a:t>AWS Cloud</a:t>
            </a:r>
          </a:p>
        </p:txBody>
      </p:sp>
      <p:pic>
        <p:nvPicPr>
          <p:cNvPr id="56324" name="Graphic 6">
            <a:extLst>
              <a:ext uri="{FF2B5EF4-FFF2-40B4-BE49-F238E27FC236}">
                <a16:creationId xmlns:a16="http://schemas.microsoft.com/office/drawing/2014/main" id="{DCF3B395-01E6-8F40-907D-A09C2177A2B4}"/>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flipH="1">
            <a:off x="1042194" y="3067050"/>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Graphic 7">
            <a:extLst>
              <a:ext uri="{FF2B5EF4-FFF2-40B4-BE49-F238E27FC236}">
                <a16:creationId xmlns:a16="http://schemas.microsoft.com/office/drawing/2014/main" id="{9C9009EB-15E0-7E48-961A-318398F43D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625" y="2954338"/>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Graphic 8">
            <a:extLst>
              <a:ext uri="{FF2B5EF4-FFF2-40B4-BE49-F238E27FC236}">
                <a16:creationId xmlns:a16="http://schemas.microsoft.com/office/drawing/2014/main" id="{03B4B184-912B-7E4D-8C85-3660F0945C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2300" y="1938338"/>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Graphic 9">
            <a:extLst>
              <a:ext uri="{FF2B5EF4-FFF2-40B4-BE49-F238E27FC236}">
                <a16:creationId xmlns:a16="http://schemas.microsoft.com/office/drawing/2014/main" id="{DE438619-8ED1-FA4D-A05B-693B39E810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2300" y="3041650"/>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Graphic 10">
            <a:extLst>
              <a:ext uri="{FF2B5EF4-FFF2-40B4-BE49-F238E27FC236}">
                <a16:creationId xmlns:a16="http://schemas.microsoft.com/office/drawing/2014/main" id="{D9423A69-5FF8-BD4E-BA27-70304FC1DB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2300" y="3992563"/>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9" name="TextBox 11">
            <a:extLst>
              <a:ext uri="{FF2B5EF4-FFF2-40B4-BE49-F238E27FC236}">
                <a16:creationId xmlns:a16="http://schemas.microsoft.com/office/drawing/2014/main" id="{99A0DFF8-BDF8-5740-860C-714B27FBE12F}"/>
              </a:ext>
            </a:extLst>
          </p:cNvPr>
          <p:cNvSpPr txBox="1">
            <a:spLocks noChangeArrowheads="1"/>
          </p:cNvSpPr>
          <p:nvPr/>
        </p:nvSpPr>
        <p:spPr bwMode="auto">
          <a:xfrm>
            <a:off x="5364163" y="3665538"/>
            <a:ext cx="1506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cs typeface="Arial" panose="020B0604020202020204" pitchFamily="34" charset="0"/>
              </a:rPr>
              <a:t>AWS Lambda</a:t>
            </a:r>
          </a:p>
        </p:txBody>
      </p:sp>
      <p:pic>
        <p:nvPicPr>
          <p:cNvPr id="56330" name="Graphic 12">
            <a:extLst>
              <a:ext uri="{FF2B5EF4-FFF2-40B4-BE49-F238E27FC236}">
                <a16:creationId xmlns:a16="http://schemas.microsoft.com/office/drawing/2014/main" id="{930D9453-D42B-9E4B-AC40-C20DD193F6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2954338"/>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TextBox 13">
            <a:extLst>
              <a:ext uri="{FF2B5EF4-FFF2-40B4-BE49-F238E27FC236}">
                <a16:creationId xmlns:a16="http://schemas.microsoft.com/office/drawing/2014/main" id="{69486184-C021-3D48-9C93-FC5F6295193F}"/>
              </a:ext>
            </a:extLst>
          </p:cNvPr>
          <p:cNvSpPr txBox="1">
            <a:spLocks noChangeArrowheads="1"/>
          </p:cNvSpPr>
          <p:nvPr/>
        </p:nvSpPr>
        <p:spPr bwMode="auto">
          <a:xfrm>
            <a:off x="6981825" y="3665538"/>
            <a:ext cx="15065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cs typeface="Arial" panose="020B0604020202020204" pitchFamily="34" charset="0"/>
              </a:rPr>
              <a:t>AWS Lambda</a:t>
            </a:r>
          </a:p>
        </p:txBody>
      </p:sp>
      <p:sp>
        <p:nvSpPr>
          <p:cNvPr id="56332" name="TextBox 14">
            <a:extLst>
              <a:ext uri="{FF2B5EF4-FFF2-40B4-BE49-F238E27FC236}">
                <a16:creationId xmlns:a16="http://schemas.microsoft.com/office/drawing/2014/main" id="{B727CC6D-3969-C94F-BDB8-F0F33BDB1A00}"/>
              </a:ext>
            </a:extLst>
          </p:cNvPr>
          <p:cNvSpPr txBox="1">
            <a:spLocks noChangeArrowheads="1"/>
          </p:cNvSpPr>
          <p:nvPr/>
        </p:nvSpPr>
        <p:spPr bwMode="auto">
          <a:xfrm>
            <a:off x="2598738" y="3152775"/>
            <a:ext cx="13874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400" b="1" dirty="0">
                <a:latin typeface="Arial" panose="020B0604020202020204" pitchFamily="34" charset="0"/>
                <a:cs typeface="Arial" panose="020B0604020202020204" pitchFamily="34" charset="0"/>
              </a:rPr>
              <a:t>Third-party Git repository</a:t>
            </a:r>
          </a:p>
        </p:txBody>
      </p:sp>
      <p:sp>
        <p:nvSpPr>
          <p:cNvPr id="56333" name="TextBox 15">
            <a:extLst>
              <a:ext uri="{FF2B5EF4-FFF2-40B4-BE49-F238E27FC236}">
                <a16:creationId xmlns:a16="http://schemas.microsoft.com/office/drawing/2014/main" id="{5091CE68-9670-9F4F-ABD5-8F5A67D0BF55}"/>
              </a:ext>
            </a:extLst>
          </p:cNvPr>
          <p:cNvSpPr txBox="1">
            <a:spLocks noChangeArrowheads="1"/>
          </p:cNvSpPr>
          <p:nvPr/>
        </p:nvSpPr>
        <p:spPr bwMode="auto">
          <a:xfrm>
            <a:off x="530225" y="3590925"/>
            <a:ext cx="15065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Git users</a:t>
            </a:r>
          </a:p>
        </p:txBody>
      </p:sp>
      <p:sp>
        <p:nvSpPr>
          <p:cNvPr id="56334" name="TextBox 16">
            <a:extLst>
              <a:ext uri="{FF2B5EF4-FFF2-40B4-BE49-F238E27FC236}">
                <a16:creationId xmlns:a16="http://schemas.microsoft.com/office/drawing/2014/main" id="{8A87017A-C809-C740-8289-197716ABFDE5}"/>
              </a:ext>
            </a:extLst>
          </p:cNvPr>
          <p:cNvSpPr txBox="1">
            <a:spLocks noChangeArrowheads="1"/>
          </p:cNvSpPr>
          <p:nvPr/>
        </p:nvSpPr>
        <p:spPr bwMode="auto">
          <a:xfrm>
            <a:off x="8993188" y="2441575"/>
            <a:ext cx="15065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Amazon S3 </a:t>
            </a:r>
          </a:p>
          <a:p>
            <a:pPr algn="ctr" eaLnBrk="1" hangingPunct="1"/>
            <a:r>
              <a:rPr lang="en-US" altLang="en-US" sz="1100" dirty="0">
                <a:latin typeface="Arial" panose="020B0604020202020204" pitchFamily="34" charset="0"/>
                <a:cs typeface="Arial" panose="020B0604020202020204" pitchFamily="34" charset="0"/>
              </a:rPr>
              <a:t>SSH key bucket</a:t>
            </a:r>
          </a:p>
        </p:txBody>
      </p:sp>
      <p:sp>
        <p:nvSpPr>
          <p:cNvPr id="56335" name="TextBox 17">
            <a:extLst>
              <a:ext uri="{FF2B5EF4-FFF2-40B4-BE49-F238E27FC236}">
                <a16:creationId xmlns:a16="http://schemas.microsoft.com/office/drawing/2014/main" id="{E54631C9-84A3-6B4A-B3AB-2634E48FE8AC}"/>
              </a:ext>
            </a:extLst>
          </p:cNvPr>
          <p:cNvSpPr txBox="1">
            <a:spLocks noChangeArrowheads="1"/>
          </p:cNvSpPr>
          <p:nvPr/>
        </p:nvSpPr>
        <p:spPr bwMode="auto">
          <a:xfrm>
            <a:off x="8993188" y="3503613"/>
            <a:ext cx="15065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AWS KMS key</a:t>
            </a:r>
          </a:p>
        </p:txBody>
      </p:sp>
      <p:sp>
        <p:nvSpPr>
          <p:cNvPr id="56336" name="TextBox 18">
            <a:extLst>
              <a:ext uri="{FF2B5EF4-FFF2-40B4-BE49-F238E27FC236}">
                <a16:creationId xmlns:a16="http://schemas.microsoft.com/office/drawing/2014/main" id="{6320CF38-8FD2-9F48-9654-0C1AE7083075}"/>
              </a:ext>
            </a:extLst>
          </p:cNvPr>
          <p:cNvSpPr txBox="1">
            <a:spLocks noChangeArrowheads="1"/>
          </p:cNvSpPr>
          <p:nvPr/>
        </p:nvSpPr>
        <p:spPr bwMode="auto">
          <a:xfrm>
            <a:off x="8993188" y="4476750"/>
            <a:ext cx="15065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Amazon S3 output bucket</a:t>
            </a:r>
          </a:p>
        </p:txBody>
      </p:sp>
      <p:cxnSp>
        <p:nvCxnSpPr>
          <p:cNvPr id="20" name="Straight Arrow Connector 19">
            <a:extLst>
              <a:ext uri="{FF2B5EF4-FFF2-40B4-BE49-F238E27FC236}">
                <a16:creationId xmlns:a16="http://schemas.microsoft.com/office/drawing/2014/main" id="{66B5E69D-668D-9043-A6EA-856719E87533}"/>
              </a:ext>
            </a:extLst>
          </p:cNvPr>
          <p:cNvCxnSpPr>
            <a:cxnSpLocks/>
          </p:cNvCxnSpPr>
          <p:nvPr/>
        </p:nvCxnSpPr>
        <p:spPr>
          <a:xfrm>
            <a:off x="1646238" y="3365500"/>
            <a:ext cx="1046162" cy="0"/>
          </a:xfrm>
          <a:prstGeom prst="straightConnector1">
            <a:avLst/>
          </a:prstGeom>
          <a:ln w="12700">
            <a:solidFill>
              <a:schemeClr val="tx2"/>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6544B60-73D5-4547-9B1D-22ED46CDBF62}"/>
              </a:ext>
            </a:extLst>
          </p:cNvPr>
          <p:cNvCxnSpPr>
            <a:cxnSpLocks/>
          </p:cNvCxnSpPr>
          <p:nvPr/>
        </p:nvCxnSpPr>
        <p:spPr>
          <a:xfrm>
            <a:off x="3884613" y="3365500"/>
            <a:ext cx="1766887" cy="0"/>
          </a:xfrm>
          <a:prstGeom prst="straightConnector1">
            <a:avLst/>
          </a:prstGeom>
          <a:ln w="12700">
            <a:solidFill>
              <a:schemeClr val="tx2"/>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grpSp>
        <p:nvGrpSpPr>
          <p:cNvPr id="56339" name="Group 21">
            <a:extLst>
              <a:ext uri="{FF2B5EF4-FFF2-40B4-BE49-F238E27FC236}">
                <a16:creationId xmlns:a16="http://schemas.microsoft.com/office/drawing/2014/main" id="{258F88CA-35BA-234E-9EA7-3DDDA97E0D40}"/>
              </a:ext>
            </a:extLst>
          </p:cNvPr>
          <p:cNvGrpSpPr>
            <a:grpSpLocks/>
          </p:cNvGrpSpPr>
          <p:nvPr/>
        </p:nvGrpSpPr>
        <p:grpSpPr bwMode="auto">
          <a:xfrm rot="10800000">
            <a:off x="8204200" y="2173288"/>
            <a:ext cx="820738" cy="2449512"/>
            <a:chOff x="8228637" y="4518536"/>
            <a:chExt cx="1639961" cy="399415"/>
          </a:xfrm>
        </p:grpSpPr>
        <p:sp>
          <p:nvSpPr>
            <p:cNvPr id="23" name="Freeform 22">
              <a:extLst>
                <a:ext uri="{FF2B5EF4-FFF2-40B4-BE49-F238E27FC236}">
                  <a16:creationId xmlns:a16="http://schemas.microsoft.com/office/drawing/2014/main" id="{AD22BB04-901A-2D4A-B03F-9F11C60CB8FC}"/>
                </a:ext>
              </a:extLst>
            </p:cNvPr>
            <p:cNvSpPr/>
            <p:nvPr/>
          </p:nvSpPr>
          <p:spPr>
            <a:xfrm>
              <a:off x="8228637" y="4518536"/>
              <a:ext cx="916729" cy="399415"/>
            </a:xfrm>
            <a:custGeom>
              <a:avLst/>
              <a:gdLst>
                <a:gd name="connsiteX0" fmla="*/ 38637 w 914400"/>
                <a:gd name="connsiteY0" fmla="*/ 0 h 399245"/>
                <a:gd name="connsiteX1" fmla="*/ 914400 w 914400"/>
                <a:gd name="connsiteY1" fmla="*/ 0 h 399245"/>
                <a:gd name="connsiteX2" fmla="*/ 914400 w 914400"/>
                <a:gd name="connsiteY2" fmla="*/ 399245 h 399245"/>
                <a:gd name="connsiteX3" fmla="*/ 0 w 914400"/>
                <a:gd name="connsiteY3" fmla="*/ 399245 h 399245"/>
                <a:gd name="connsiteX0" fmla="*/ 9837 w 914400"/>
                <a:gd name="connsiteY0" fmla="*/ 3600 h 399245"/>
                <a:gd name="connsiteX1" fmla="*/ 914400 w 914400"/>
                <a:gd name="connsiteY1" fmla="*/ 0 h 399245"/>
                <a:gd name="connsiteX2" fmla="*/ 914400 w 914400"/>
                <a:gd name="connsiteY2" fmla="*/ 399245 h 399245"/>
                <a:gd name="connsiteX3" fmla="*/ 0 w 914400"/>
                <a:gd name="connsiteY3" fmla="*/ 399245 h 399245"/>
                <a:gd name="connsiteX0" fmla="*/ 0 w 922563"/>
                <a:gd name="connsiteY0" fmla="*/ 7200 h 399245"/>
                <a:gd name="connsiteX1" fmla="*/ 922563 w 922563"/>
                <a:gd name="connsiteY1" fmla="*/ 0 h 399245"/>
                <a:gd name="connsiteX2" fmla="*/ 922563 w 922563"/>
                <a:gd name="connsiteY2" fmla="*/ 399245 h 399245"/>
                <a:gd name="connsiteX3" fmla="*/ 8163 w 922563"/>
                <a:gd name="connsiteY3" fmla="*/ 399245 h 399245"/>
                <a:gd name="connsiteX0" fmla="*/ 0 w 915363"/>
                <a:gd name="connsiteY0" fmla="*/ 3600 h 399245"/>
                <a:gd name="connsiteX1" fmla="*/ 915363 w 915363"/>
                <a:gd name="connsiteY1" fmla="*/ 0 h 399245"/>
                <a:gd name="connsiteX2" fmla="*/ 915363 w 915363"/>
                <a:gd name="connsiteY2" fmla="*/ 399245 h 399245"/>
                <a:gd name="connsiteX3" fmla="*/ 963 w 915363"/>
                <a:gd name="connsiteY3" fmla="*/ 399245 h 399245"/>
                <a:gd name="connsiteX0" fmla="*/ 0 w 915363"/>
                <a:gd name="connsiteY0" fmla="*/ 0 h 399415"/>
                <a:gd name="connsiteX1" fmla="*/ 915363 w 915363"/>
                <a:gd name="connsiteY1" fmla="*/ 170 h 399415"/>
                <a:gd name="connsiteX2" fmla="*/ 915363 w 915363"/>
                <a:gd name="connsiteY2" fmla="*/ 399415 h 399415"/>
                <a:gd name="connsiteX3" fmla="*/ 963 w 915363"/>
                <a:gd name="connsiteY3" fmla="*/ 399415 h 399415"/>
              </a:gdLst>
              <a:ahLst/>
              <a:cxnLst>
                <a:cxn ang="0">
                  <a:pos x="connsiteX0" y="connsiteY0"/>
                </a:cxn>
                <a:cxn ang="0">
                  <a:pos x="connsiteX1" y="connsiteY1"/>
                </a:cxn>
                <a:cxn ang="0">
                  <a:pos x="connsiteX2" y="connsiteY2"/>
                </a:cxn>
                <a:cxn ang="0">
                  <a:pos x="connsiteX3" y="connsiteY3"/>
                </a:cxn>
              </a:cxnLst>
              <a:rect l="l" t="t" r="r" b="b"/>
              <a:pathLst>
                <a:path w="915363" h="399415">
                  <a:moveTo>
                    <a:pt x="0" y="0"/>
                  </a:moveTo>
                  <a:lnTo>
                    <a:pt x="915363" y="170"/>
                  </a:lnTo>
                  <a:lnTo>
                    <a:pt x="915363" y="399415"/>
                  </a:lnTo>
                  <a:lnTo>
                    <a:pt x="963" y="399415"/>
                  </a:lnTo>
                </a:path>
              </a:pathLst>
            </a:custGeom>
            <a:noFill/>
            <a:ln w="12700">
              <a:solidFill>
                <a:schemeClr val="tx2"/>
              </a:solidFill>
              <a:headEnd type="arrow"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rial" panose="020B0604020202020204" pitchFamily="34" charset="0"/>
                <a:cs typeface="Arial" panose="020B0604020202020204" pitchFamily="34" charset="0"/>
              </a:endParaRPr>
            </a:p>
          </p:txBody>
        </p:sp>
        <p:cxnSp>
          <p:nvCxnSpPr>
            <p:cNvPr id="24" name="Straight Arrow Connector 23">
              <a:extLst>
                <a:ext uri="{FF2B5EF4-FFF2-40B4-BE49-F238E27FC236}">
                  <a16:creationId xmlns:a16="http://schemas.microsoft.com/office/drawing/2014/main" id="{49D0C90F-347C-2E4E-8ED4-1BA0B72CF4B3}"/>
                </a:ext>
              </a:extLst>
            </p:cNvPr>
            <p:cNvCxnSpPr>
              <a:cxnSpLocks/>
            </p:cNvCxnSpPr>
            <p:nvPr/>
          </p:nvCxnSpPr>
          <p:spPr>
            <a:xfrm rot="10800000" flipH="1">
              <a:off x="8228637" y="4719926"/>
              <a:ext cx="1639961" cy="0"/>
            </a:xfrm>
            <a:prstGeom prst="straightConnector1">
              <a:avLst/>
            </a:prstGeom>
            <a:ln w="12700">
              <a:solidFill>
                <a:schemeClr val="tx2"/>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grpSp>
      <p:sp>
        <p:nvSpPr>
          <p:cNvPr id="25" name="Freeform 24">
            <a:extLst>
              <a:ext uri="{FF2B5EF4-FFF2-40B4-BE49-F238E27FC236}">
                <a16:creationId xmlns:a16="http://schemas.microsoft.com/office/drawing/2014/main" id="{87B7FC17-926D-5A49-B238-606FCC6A6656}"/>
              </a:ext>
            </a:extLst>
          </p:cNvPr>
          <p:cNvSpPr/>
          <p:nvPr/>
        </p:nvSpPr>
        <p:spPr>
          <a:xfrm>
            <a:off x="3265488" y="3902075"/>
            <a:ext cx="4506912" cy="676275"/>
          </a:xfrm>
          <a:custGeom>
            <a:avLst/>
            <a:gdLst>
              <a:gd name="connsiteX0" fmla="*/ 4241800 w 4241800"/>
              <a:gd name="connsiteY0" fmla="*/ 177800 h 889000"/>
              <a:gd name="connsiteX1" fmla="*/ 4241800 w 4241800"/>
              <a:gd name="connsiteY1" fmla="*/ 889000 h 889000"/>
              <a:gd name="connsiteX2" fmla="*/ 0 w 4241800"/>
              <a:gd name="connsiteY2" fmla="*/ 889000 h 889000"/>
              <a:gd name="connsiteX3" fmla="*/ 0 w 4241800"/>
              <a:gd name="connsiteY3" fmla="*/ 711200 h 889000"/>
              <a:gd name="connsiteX4" fmla="*/ 0 w 4241800"/>
              <a:gd name="connsiteY4" fmla="*/ 0 h 88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1800" h="889000">
                <a:moveTo>
                  <a:pt x="4241800" y="177800"/>
                </a:moveTo>
                <a:lnTo>
                  <a:pt x="4241800" y="889000"/>
                </a:lnTo>
                <a:lnTo>
                  <a:pt x="0" y="889000"/>
                </a:lnTo>
                <a:lnTo>
                  <a:pt x="0" y="711200"/>
                </a:lnTo>
                <a:lnTo>
                  <a:pt x="0" y="0"/>
                </a:lnTo>
              </a:path>
            </a:pathLst>
          </a:custGeom>
          <a:noFill/>
          <a:ln w="12700">
            <a:solidFill>
              <a:schemeClr val="tx2"/>
            </a:solidFill>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rial" panose="020B0604020202020204" pitchFamily="34" charset="0"/>
              <a:cs typeface="Arial" panose="020B0604020202020204" pitchFamily="34" charset="0"/>
            </a:endParaRPr>
          </a:p>
        </p:txBody>
      </p:sp>
      <p:cxnSp>
        <p:nvCxnSpPr>
          <p:cNvPr id="26" name="Straight Arrow Connector 25">
            <a:extLst>
              <a:ext uri="{FF2B5EF4-FFF2-40B4-BE49-F238E27FC236}">
                <a16:creationId xmlns:a16="http://schemas.microsoft.com/office/drawing/2014/main" id="{09007824-0272-0D45-A534-2C1A96094958}"/>
              </a:ext>
            </a:extLst>
          </p:cNvPr>
          <p:cNvCxnSpPr>
            <a:cxnSpLocks/>
          </p:cNvCxnSpPr>
          <p:nvPr/>
        </p:nvCxnSpPr>
        <p:spPr>
          <a:xfrm>
            <a:off x="6578600" y="3365500"/>
            <a:ext cx="731838" cy="0"/>
          </a:xfrm>
          <a:prstGeom prst="straightConnector1">
            <a:avLst/>
          </a:prstGeom>
          <a:ln w="12700">
            <a:solidFill>
              <a:schemeClr val="tx2"/>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sp>
        <p:nvSpPr>
          <p:cNvPr id="56342" name="TextBox 26">
            <a:extLst>
              <a:ext uri="{FF2B5EF4-FFF2-40B4-BE49-F238E27FC236}">
                <a16:creationId xmlns:a16="http://schemas.microsoft.com/office/drawing/2014/main" id="{BD5D86F3-252D-514B-AB3E-41713C37917E}"/>
              </a:ext>
            </a:extLst>
          </p:cNvPr>
          <p:cNvSpPr txBox="1">
            <a:spLocks noChangeArrowheads="1"/>
          </p:cNvSpPr>
          <p:nvPr/>
        </p:nvSpPr>
        <p:spPr bwMode="auto">
          <a:xfrm>
            <a:off x="1379538" y="3094038"/>
            <a:ext cx="1506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i="1" dirty="0">
                <a:latin typeface="Arial" panose="020B0604020202020204" pitchFamily="34" charset="0"/>
                <a:cs typeface="Arial" panose="020B0604020202020204" pitchFamily="34" charset="0"/>
              </a:rPr>
              <a:t>Git push</a:t>
            </a:r>
          </a:p>
        </p:txBody>
      </p:sp>
      <p:sp>
        <p:nvSpPr>
          <p:cNvPr id="56343" name="TextBox 27">
            <a:extLst>
              <a:ext uri="{FF2B5EF4-FFF2-40B4-BE49-F238E27FC236}">
                <a16:creationId xmlns:a16="http://schemas.microsoft.com/office/drawing/2014/main" id="{A2B23DC4-A49E-0E45-83B3-9C67F890A2F3}"/>
              </a:ext>
            </a:extLst>
          </p:cNvPr>
          <p:cNvSpPr txBox="1">
            <a:spLocks noChangeArrowheads="1"/>
          </p:cNvSpPr>
          <p:nvPr/>
        </p:nvSpPr>
        <p:spPr bwMode="auto">
          <a:xfrm>
            <a:off x="3822700" y="3094038"/>
            <a:ext cx="1506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i="1" dirty="0">
                <a:latin typeface="Arial" panose="020B0604020202020204" pitchFamily="34" charset="0"/>
                <a:cs typeface="Arial" panose="020B0604020202020204" pitchFamily="34" charset="0"/>
              </a:rPr>
              <a:t>Git webhook</a:t>
            </a:r>
          </a:p>
        </p:txBody>
      </p:sp>
      <p:sp>
        <p:nvSpPr>
          <p:cNvPr id="56344" name="Footer Placeholder 28">
            <a:extLst>
              <a:ext uri="{FF2B5EF4-FFF2-40B4-BE49-F238E27FC236}">
                <a16:creationId xmlns:a16="http://schemas.microsoft.com/office/drawing/2014/main" id="{A6501EF6-7622-6A41-89AE-325B1323EA60}"/>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56345" name="Slide Number Placeholder 29">
            <a:extLst>
              <a:ext uri="{FF2B5EF4-FFF2-40B4-BE49-F238E27FC236}">
                <a16:creationId xmlns:a16="http://schemas.microsoft.com/office/drawing/2014/main" id="{92206EDB-AE67-2142-8D7A-F4D25741FBE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B100194-D839-2043-9334-13B0E61444A5}" type="slidenum">
              <a:rPr lang="en-US" altLang="en-US" smtClean="0">
                <a:solidFill>
                  <a:srgbClr val="161E2D"/>
                </a:solidFill>
                <a:latin typeface="Arial" panose="020B0604020202020204" pitchFamily="34" charset="0"/>
              </a:rPr>
              <a:pPr fontAlgn="base">
                <a:spcBef>
                  <a:spcPct val="0"/>
                </a:spcBef>
                <a:spcAft>
                  <a:spcPct val="0"/>
                </a:spcAft>
              </a:pPr>
              <a:t>20</a:t>
            </a:fld>
            <a:endParaRPr lang="en-US" altLang="en-US" dirty="0">
              <a:solidFill>
                <a:srgbClr val="161E2D"/>
              </a:solidFill>
              <a:latin typeface="Arial" panose="020B0604020202020204" pitchFamily="34" charset="0"/>
            </a:endParaRPr>
          </a:p>
        </p:txBody>
      </p:sp>
      <p:pic>
        <p:nvPicPr>
          <p:cNvPr id="29" name="Graphic 28">
            <a:extLst>
              <a:ext uri="{FF2B5EF4-FFF2-40B4-BE49-F238E27FC236}">
                <a16:creationId xmlns:a16="http://schemas.microsoft.com/office/drawing/2014/main" id="{C82136FF-1B96-E442-BED3-EF2632D5F67C}"/>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092700" y="1530350"/>
            <a:ext cx="381000" cy="381000"/>
          </a:xfrm>
          <a:prstGeom prst="rect">
            <a:avLst/>
          </a:prstGeom>
        </p:spPr>
      </p:pic>
    </p:spTree>
    <p:extLst>
      <p:ext uri="{BB962C8B-B14F-4D97-AF65-F5344CB8AC3E}">
        <p14:creationId xmlns:p14="http://schemas.microsoft.com/office/powerpoint/2010/main" val="980821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4">
            <a:extLst>
              <a:ext uri="{FF2B5EF4-FFF2-40B4-BE49-F238E27FC236}">
                <a16:creationId xmlns:a16="http://schemas.microsoft.com/office/drawing/2014/main" id="{013DFBCA-B440-4A49-8EBC-0E203239EB99}"/>
              </a:ext>
            </a:extLst>
          </p:cNvPr>
          <p:cNvSpPr>
            <a:spLocks noGrp="1" noChangeArrowheads="1"/>
          </p:cNvSpPr>
          <p:nvPr>
            <p:ph type="title"/>
          </p:nvPr>
        </p:nvSpPr>
        <p:spPr>
          <a:xfrm>
            <a:off x="241300" y="365125"/>
            <a:ext cx="11709400" cy="644525"/>
          </a:xfrm>
        </p:spPr>
        <p:txBody>
          <a:bodyPr/>
          <a:lstStyle/>
          <a:p>
            <a:pPr eaLnBrk="1" hangingPunct="1"/>
            <a:r>
              <a:rPr lang="en-US" altLang="en-US" dirty="0"/>
              <a:t>Example: Chef Automate Architecture on AWS</a:t>
            </a:r>
          </a:p>
        </p:txBody>
      </p:sp>
      <p:sp>
        <p:nvSpPr>
          <p:cNvPr id="57346" name="Rectangle 5">
            <a:extLst>
              <a:ext uri="{FF2B5EF4-FFF2-40B4-BE49-F238E27FC236}">
                <a16:creationId xmlns:a16="http://schemas.microsoft.com/office/drawing/2014/main" id="{A8071E2F-D473-144B-9B66-446B72E3EF81}"/>
              </a:ext>
            </a:extLst>
          </p:cNvPr>
          <p:cNvSpPr>
            <a:spLocks noChangeArrowheads="1"/>
          </p:cNvSpPr>
          <p:nvPr/>
        </p:nvSpPr>
        <p:spPr bwMode="auto">
          <a:xfrm>
            <a:off x="251143" y="1932922"/>
            <a:ext cx="3061970" cy="134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buFontTx/>
              <a:buAutoNum type="arabicPeriod"/>
            </a:pPr>
            <a:r>
              <a:rPr lang="en-US" altLang="en-US" sz="1400" dirty="0">
                <a:latin typeface="Arial" panose="020B0604020202020204" pitchFamily="34" charset="0"/>
                <a:cs typeface="Arial" panose="020B0604020202020204" pitchFamily="34" charset="0"/>
              </a:rPr>
              <a:t>Chef Knife uploads cookbooks.</a:t>
            </a:r>
          </a:p>
          <a:p>
            <a:pPr eaLnBrk="1" hangingPunct="1">
              <a:lnSpc>
                <a:spcPct val="150000"/>
              </a:lnSpc>
              <a:buFontTx/>
              <a:buAutoNum type="arabicPeriod"/>
            </a:pPr>
            <a:r>
              <a:rPr lang="en-US" altLang="en-US" sz="1400" dirty="0">
                <a:latin typeface="Arial" panose="020B0604020202020204" pitchFamily="34" charset="0"/>
                <a:cs typeface="Arial" panose="020B0604020202020204" pitchFamily="34" charset="0"/>
              </a:rPr>
              <a:t>Knife bootstraps and communicates with nodes.</a:t>
            </a:r>
          </a:p>
          <a:p>
            <a:pPr eaLnBrk="1" hangingPunct="1">
              <a:lnSpc>
                <a:spcPct val="150000"/>
              </a:lnSpc>
              <a:buFontTx/>
              <a:buAutoNum type="arabicPeriod"/>
            </a:pPr>
            <a:r>
              <a:rPr lang="en-US" altLang="en-US" sz="1400" dirty="0">
                <a:latin typeface="Arial" panose="020B0604020202020204" pitchFamily="34" charset="0"/>
                <a:cs typeface="Arial" panose="020B0604020202020204" pitchFamily="34" charset="0"/>
              </a:rPr>
              <a:t>Chef client processes run list.</a:t>
            </a:r>
          </a:p>
        </p:txBody>
      </p:sp>
      <p:sp>
        <p:nvSpPr>
          <p:cNvPr id="57371" name="Footer Placeholder 3">
            <a:extLst>
              <a:ext uri="{FF2B5EF4-FFF2-40B4-BE49-F238E27FC236}">
                <a16:creationId xmlns:a16="http://schemas.microsoft.com/office/drawing/2014/main" id="{E32F168F-1929-DB4F-8D3D-A0DEB4ACC488}"/>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57372" name="Slide Number Placeholder 35">
            <a:extLst>
              <a:ext uri="{FF2B5EF4-FFF2-40B4-BE49-F238E27FC236}">
                <a16:creationId xmlns:a16="http://schemas.microsoft.com/office/drawing/2014/main" id="{95327949-D29A-964F-A354-F48675F8A65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EFB8162-45AC-8C44-A2B0-53FCFDBF1722}" type="slidenum">
              <a:rPr lang="en-US" altLang="en-US" smtClean="0">
                <a:solidFill>
                  <a:srgbClr val="161E2D"/>
                </a:solidFill>
                <a:latin typeface="Arial" panose="020B0604020202020204" pitchFamily="34" charset="0"/>
              </a:rPr>
              <a:pPr fontAlgn="base">
                <a:spcBef>
                  <a:spcPct val="0"/>
                </a:spcBef>
                <a:spcAft>
                  <a:spcPct val="0"/>
                </a:spcAft>
              </a:pPr>
              <a:t>21</a:t>
            </a:fld>
            <a:endParaRPr lang="en-US" altLang="en-US" dirty="0">
              <a:solidFill>
                <a:srgbClr val="161E2D"/>
              </a:solidFill>
              <a:latin typeface="Arial" panose="020B0604020202020204" pitchFamily="34" charset="0"/>
            </a:endParaRPr>
          </a:p>
        </p:txBody>
      </p:sp>
      <p:sp>
        <p:nvSpPr>
          <p:cNvPr id="40" name="Rectangle 39">
            <a:extLst>
              <a:ext uri="{FF2B5EF4-FFF2-40B4-BE49-F238E27FC236}">
                <a16:creationId xmlns:a16="http://schemas.microsoft.com/office/drawing/2014/main" id="{C22DF48E-F2FA-02F4-986C-73DA8BF32762}"/>
              </a:ext>
            </a:extLst>
          </p:cNvPr>
          <p:cNvSpPr/>
          <p:nvPr/>
        </p:nvSpPr>
        <p:spPr>
          <a:xfrm>
            <a:off x="4356100" y="2089123"/>
            <a:ext cx="7366000" cy="3381375"/>
          </a:xfrm>
          <a:prstGeom prst="rect">
            <a:avLst/>
          </a:prstGeom>
          <a:noFill/>
          <a:ln w="12700">
            <a:solidFill>
              <a:srgbClr val="1E8900"/>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1E8900"/>
                </a:solidFill>
                <a:latin typeface="Arial" panose="020B0604020202020204" pitchFamily="34" charset="0"/>
                <a:cs typeface="Arial" panose="020B0604020202020204" pitchFamily="34" charset="0"/>
              </a:rPr>
              <a:t>VPC</a:t>
            </a:r>
          </a:p>
        </p:txBody>
      </p:sp>
      <p:sp>
        <p:nvSpPr>
          <p:cNvPr id="41" name="Rectangle 40">
            <a:extLst>
              <a:ext uri="{FF2B5EF4-FFF2-40B4-BE49-F238E27FC236}">
                <a16:creationId xmlns:a16="http://schemas.microsoft.com/office/drawing/2014/main" id="{5870E4A1-374D-9F33-1BF6-41E9A78F6269}"/>
              </a:ext>
            </a:extLst>
          </p:cNvPr>
          <p:cNvSpPr/>
          <p:nvPr/>
        </p:nvSpPr>
        <p:spPr>
          <a:xfrm>
            <a:off x="4135438" y="1254098"/>
            <a:ext cx="7815262" cy="459263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ysClr val="windowText" lastClr="000000"/>
                </a:solidFill>
                <a:latin typeface="Arial" panose="020B0604020202020204" pitchFamily="34" charset="0"/>
                <a:cs typeface="Arial" panose="020B0604020202020204" pitchFamily="34" charset="0"/>
              </a:rPr>
              <a:t>AWS Cloud</a:t>
            </a:r>
          </a:p>
        </p:txBody>
      </p:sp>
      <p:sp>
        <p:nvSpPr>
          <p:cNvPr id="42" name="Rectangle 41">
            <a:extLst>
              <a:ext uri="{FF2B5EF4-FFF2-40B4-BE49-F238E27FC236}">
                <a16:creationId xmlns:a16="http://schemas.microsoft.com/office/drawing/2014/main" id="{8E9BD63A-B05C-ACA0-2A4A-B8BE02419F18}"/>
              </a:ext>
            </a:extLst>
          </p:cNvPr>
          <p:cNvSpPr/>
          <p:nvPr/>
        </p:nvSpPr>
        <p:spPr>
          <a:xfrm>
            <a:off x="4737100" y="1576361"/>
            <a:ext cx="6611938" cy="4079875"/>
          </a:xfrm>
          <a:prstGeom prst="rect">
            <a:avLst/>
          </a:prstGeom>
          <a:noFill/>
          <a:ln w="12700">
            <a:solidFill>
              <a:srgbClr val="5B9CD5"/>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endParaRPr lang="en-US" sz="1200" dirty="0">
              <a:solidFill>
                <a:schemeClr val="accent3"/>
              </a:solidFill>
            </a:endParaRPr>
          </a:p>
        </p:txBody>
      </p:sp>
      <p:sp>
        <p:nvSpPr>
          <p:cNvPr id="43" name="TextBox 11">
            <a:extLst>
              <a:ext uri="{FF2B5EF4-FFF2-40B4-BE49-F238E27FC236}">
                <a16:creationId xmlns:a16="http://schemas.microsoft.com/office/drawing/2014/main" id="{44D11A11-F181-E88A-5CA0-34240F7403F6}"/>
              </a:ext>
            </a:extLst>
          </p:cNvPr>
          <p:cNvSpPr txBox="1">
            <a:spLocks noChangeArrowheads="1"/>
          </p:cNvSpPr>
          <p:nvPr/>
        </p:nvSpPr>
        <p:spPr bwMode="auto">
          <a:xfrm>
            <a:off x="7030997" y="5064098"/>
            <a:ext cx="2006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1E8900"/>
                </a:solidFill>
                <a:latin typeface="Arial" panose="020B0604020202020204" pitchFamily="34" charset="0"/>
                <a:cs typeface="Arial" panose="020B0604020202020204" pitchFamily="34" charset="0"/>
              </a:rPr>
              <a:t>10.0.0.0/16</a:t>
            </a:r>
          </a:p>
        </p:txBody>
      </p:sp>
      <p:sp>
        <p:nvSpPr>
          <p:cNvPr id="44" name="Rectangle 43">
            <a:extLst>
              <a:ext uri="{FF2B5EF4-FFF2-40B4-BE49-F238E27FC236}">
                <a16:creationId xmlns:a16="http://schemas.microsoft.com/office/drawing/2014/main" id="{471EDCF2-A5FD-3D8A-3700-0B1827B188C2}"/>
              </a:ext>
            </a:extLst>
          </p:cNvPr>
          <p:cNvSpPr/>
          <p:nvPr/>
        </p:nvSpPr>
        <p:spPr>
          <a:xfrm>
            <a:off x="4794250" y="2652686"/>
            <a:ext cx="6488651" cy="2284412"/>
          </a:xfrm>
          <a:prstGeom prst="rect">
            <a:avLst/>
          </a:prstGeom>
          <a:solidFill>
            <a:srgbClr val="1D8900">
              <a:alpha val="9804"/>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502920"/>
          <a:lstStyle/>
          <a:p>
            <a:pPr eaLnBrk="1" fontAlgn="auto" hangingPunct="1">
              <a:spcBef>
                <a:spcPts val="0"/>
              </a:spcBef>
              <a:spcAft>
                <a:spcPts val="0"/>
              </a:spcAft>
              <a:defRPr/>
            </a:pPr>
            <a:r>
              <a:rPr lang="en-US" sz="1200" dirty="0">
                <a:solidFill>
                  <a:srgbClr val="1E8900"/>
                </a:solidFill>
                <a:latin typeface="Arial" panose="020B0604020202020204" pitchFamily="34" charset="0"/>
                <a:cs typeface="Arial" panose="020B0604020202020204" pitchFamily="34" charset="0"/>
              </a:rPr>
              <a:t>Public subnet</a:t>
            </a:r>
          </a:p>
        </p:txBody>
      </p:sp>
      <p:sp>
        <p:nvSpPr>
          <p:cNvPr id="45" name="TextBox 14">
            <a:extLst>
              <a:ext uri="{FF2B5EF4-FFF2-40B4-BE49-F238E27FC236}">
                <a16:creationId xmlns:a16="http://schemas.microsoft.com/office/drawing/2014/main" id="{D4A01436-BCE9-95B5-FB55-0AD2C7431189}"/>
              </a:ext>
            </a:extLst>
          </p:cNvPr>
          <p:cNvSpPr txBox="1">
            <a:spLocks noChangeArrowheads="1"/>
          </p:cNvSpPr>
          <p:nvPr/>
        </p:nvSpPr>
        <p:spPr bwMode="auto">
          <a:xfrm>
            <a:off x="7030997" y="4638648"/>
            <a:ext cx="2006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1E8900"/>
                </a:solidFill>
                <a:latin typeface="Arial" panose="020B0604020202020204" pitchFamily="34" charset="0"/>
                <a:cs typeface="Arial" panose="020B0604020202020204" pitchFamily="34" charset="0"/>
              </a:rPr>
              <a:t>10.0.0.0/19</a:t>
            </a:r>
          </a:p>
        </p:txBody>
      </p:sp>
      <p:cxnSp>
        <p:nvCxnSpPr>
          <p:cNvPr id="53" name="Straight Arrow Connector 52">
            <a:extLst>
              <a:ext uri="{FF2B5EF4-FFF2-40B4-BE49-F238E27FC236}">
                <a16:creationId xmlns:a16="http://schemas.microsoft.com/office/drawing/2014/main" id="{C2326579-F3E5-BC75-72FD-D697328201D6}"/>
              </a:ext>
            </a:extLst>
          </p:cNvPr>
          <p:cNvCxnSpPr>
            <a:cxnSpLocks/>
          </p:cNvCxnSpPr>
          <p:nvPr/>
        </p:nvCxnSpPr>
        <p:spPr>
          <a:xfrm>
            <a:off x="6615113" y="4003648"/>
            <a:ext cx="2740025" cy="0"/>
          </a:xfrm>
          <a:prstGeom prst="straightConnector1">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sp>
        <p:nvSpPr>
          <p:cNvPr id="54" name="Freeform 53">
            <a:extLst>
              <a:ext uri="{FF2B5EF4-FFF2-40B4-BE49-F238E27FC236}">
                <a16:creationId xmlns:a16="http://schemas.microsoft.com/office/drawing/2014/main" id="{AE991DD8-26F7-4E1F-D35E-3BAE2AC8A261}"/>
              </a:ext>
            </a:extLst>
          </p:cNvPr>
          <p:cNvSpPr/>
          <p:nvPr/>
        </p:nvSpPr>
        <p:spPr>
          <a:xfrm>
            <a:off x="8339138" y="2995586"/>
            <a:ext cx="1371600" cy="711200"/>
          </a:xfrm>
          <a:custGeom>
            <a:avLst/>
            <a:gdLst>
              <a:gd name="connsiteX0" fmla="*/ 1371600 w 1371600"/>
              <a:gd name="connsiteY0" fmla="*/ 711200 h 711200"/>
              <a:gd name="connsiteX1" fmla="*/ 1371600 w 1371600"/>
              <a:gd name="connsiteY1" fmla="*/ 0 h 711200"/>
              <a:gd name="connsiteX2" fmla="*/ 0 w 1371600"/>
              <a:gd name="connsiteY2" fmla="*/ 0 h 711200"/>
            </a:gdLst>
            <a:ahLst/>
            <a:cxnLst>
              <a:cxn ang="0">
                <a:pos x="connsiteX0" y="connsiteY0"/>
              </a:cxn>
              <a:cxn ang="0">
                <a:pos x="connsiteX1" y="connsiteY1"/>
              </a:cxn>
              <a:cxn ang="0">
                <a:pos x="connsiteX2" y="connsiteY2"/>
              </a:cxn>
            </a:cxnLst>
            <a:rect l="l" t="t" r="r" b="b"/>
            <a:pathLst>
              <a:path w="1371600" h="711200">
                <a:moveTo>
                  <a:pt x="1371600" y="711200"/>
                </a:moveTo>
                <a:lnTo>
                  <a:pt x="1371600" y="0"/>
                </a:lnTo>
                <a:lnTo>
                  <a:pt x="0" y="0"/>
                </a:lnTo>
              </a:path>
            </a:pathLst>
          </a:custGeom>
          <a:noFill/>
          <a:ln w="12700">
            <a:solidFill>
              <a:schemeClr val="tx2"/>
            </a:solidFill>
            <a:headEnd type="none" w="med" len="med"/>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5" name="Freeform 54">
            <a:extLst>
              <a:ext uri="{FF2B5EF4-FFF2-40B4-BE49-F238E27FC236}">
                <a16:creationId xmlns:a16="http://schemas.microsoft.com/office/drawing/2014/main" id="{C0EDB64A-20BA-7A77-22A9-9FD792B70D92}"/>
              </a:ext>
            </a:extLst>
          </p:cNvPr>
          <p:cNvSpPr/>
          <p:nvPr/>
        </p:nvSpPr>
        <p:spPr>
          <a:xfrm>
            <a:off x="6218238" y="2982886"/>
            <a:ext cx="1485900" cy="698500"/>
          </a:xfrm>
          <a:custGeom>
            <a:avLst/>
            <a:gdLst>
              <a:gd name="connsiteX0" fmla="*/ 1485900 w 1485900"/>
              <a:gd name="connsiteY0" fmla="*/ 0 h 698500"/>
              <a:gd name="connsiteX1" fmla="*/ 0 w 1485900"/>
              <a:gd name="connsiteY1" fmla="*/ 0 h 698500"/>
              <a:gd name="connsiteX2" fmla="*/ 0 w 1485900"/>
              <a:gd name="connsiteY2" fmla="*/ 698500 h 698500"/>
            </a:gdLst>
            <a:ahLst/>
            <a:cxnLst>
              <a:cxn ang="0">
                <a:pos x="connsiteX0" y="connsiteY0"/>
              </a:cxn>
              <a:cxn ang="0">
                <a:pos x="connsiteX1" y="connsiteY1"/>
              </a:cxn>
              <a:cxn ang="0">
                <a:pos x="connsiteX2" y="connsiteY2"/>
              </a:cxn>
            </a:cxnLst>
            <a:rect l="l" t="t" r="r" b="b"/>
            <a:pathLst>
              <a:path w="1485900" h="698500">
                <a:moveTo>
                  <a:pt x="1485900" y="0"/>
                </a:moveTo>
                <a:lnTo>
                  <a:pt x="0" y="0"/>
                </a:lnTo>
                <a:lnTo>
                  <a:pt x="0" y="698500"/>
                </a:lnTo>
              </a:path>
            </a:pathLst>
          </a:custGeom>
          <a:noFill/>
          <a:ln w="12700">
            <a:solidFill>
              <a:schemeClr val="tx2"/>
            </a:solidFill>
            <a:headEnd type="none" w="med" len="med"/>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6" name="Rectangle 37">
            <a:extLst>
              <a:ext uri="{FF2B5EF4-FFF2-40B4-BE49-F238E27FC236}">
                <a16:creationId xmlns:a16="http://schemas.microsoft.com/office/drawing/2014/main" id="{B5DC004C-3362-2CD0-F049-39BD751D483C}"/>
              </a:ext>
            </a:extLst>
          </p:cNvPr>
          <p:cNvSpPr>
            <a:spLocks noChangeArrowheads="1"/>
          </p:cNvSpPr>
          <p:nvPr/>
        </p:nvSpPr>
        <p:spPr bwMode="auto">
          <a:xfrm>
            <a:off x="7377601" y="1581123"/>
            <a:ext cx="12975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5B9CD5"/>
                </a:solidFill>
                <a:latin typeface="Arial" panose="020B0604020202020204" pitchFamily="34" charset="0"/>
                <a:cs typeface="Arial" panose="020B0604020202020204" pitchFamily="34" charset="0"/>
              </a:rPr>
              <a:t>Availability Zone</a:t>
            </a:r>
          </a:p>
        </p:txBody>
      </p:sp>
      <p:pic>
        <p:nvPicPr>
          <p:cNvPr id="57" name="Graphic 56">
            <a:extLst>
              <a:ext uri="{FF2B5EF4-FFF2-40B4-BE49-F238E27FC236}">
                <a16:creationId xmlns:a16="http://schemas.microsoft.com/office/drawing/2014/main" id="{F0D31E0D-B3A7-7584-1BF5-B421F0023FE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35438" y="1254098"/>
            <a:ext cx="381000" cy="381000"/>
          </a:xfrm>
          <a:prstGeom prst="rect">
            <a:avLst/>
          </a:prstGeom>
        </p:spPr>
      </p:pic>
      <p:pic>
        <p:nvPicPr>
          <p:cNvPr id="58" name="Graphic 57">
            <a:extLst>
              <a:ext uri="{FF2B5EF4-FFF2-40B4-BE49-F238E27FC236}">
                <a16:creationId xmlns:a16="http://schemas.microsoft.com/office/drawing/2014/main" id="{52BD2F1A-DBDF-DA1E-1946-5E63BAC1B2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56100" y="2084361"/>
            <a:ext cx="381000" cy="381000"/>
          </a:xfrm>
          <a:prstGeom prst="rect">
            <a:avLst/>
          </a:prstGeom>
        </p:spPr>
      </p:pic>
      <p:pic>
        <p:nvPicPr>
          <p:cNvPr id="59" name="Graphic 58">
            <a:extLst>
              <a:ext uri="{FF2B5EF4-FFF2-40B4-BE49-F238E27FC236}">
                <a16:creationId xmlns:a16="http://schemas.microsoft.com/office/drawing/2014/main" id="{F6FFA00A-ED68-B038-5E75-3684784F60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94250" y="2652686"/>
            <a:ext cx="381000" cy="381000"/>
          </a:xfrm>
          <a:prstGeom prst="rect">
            <a:avLst/>
          </a:prstGeom>
        </p:spPr>
      </p:pic>
      <p:sp>
        <p:nvSpPr>
          <p:cNvPr id="60" name="Oval 59">
            <a:extLst>
              <a:ext uri="{FF2B5EF4-FFF2-40B4-BE49-F238E27FC236}">
                <a16:creationId xmlns:a16="http://schemas.microsoft.com/office/drawing/2014/main" id="{C5CBFBAF-913C-0729-4522-48E44F732BE3}"/>
              </a:ext>
            </a:extLst>
          </p:cNvPr>
          <p:cNvSpPr/>
          <p:nvPr/>
        </p:nvSpPr>
        <p:spPr>
          <a:xfrm>
            <a:off x="7819693" y="1869234"/>
            <a:ext cx="413413" cy="4214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0084DB48-8C1E-CED4-EE0B-4EA0DFAA2223}"/>
              </a:ext>
            </a:extLst>
          </p:cNvPr>
          <p:cNvSpPr/>
          <p:nvPr/>
        </p:nvSpPr>
        <p:spPr bwMode="auto">
          <a:xfrm>
            <a:off x="5748243" y="3192436"/>
            <a:ext cx="329184" cy="333375"/>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288"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1</a:t>
            </a:r>
          </a:p>
        </p:txBody>
      </p:sp>
      <p:sp>
        <p:nvSpPr>
          <p:cNvPr id="63" name="Oval 62">
            <a:extLst>
              <a:ext uri="{FF2B5EF4-FFF2-40B4-BE49-F238E27FC236}">
                <a16:creationId xmlns:a16="http://schemas.microsoft.com/office/drawing/2014/main" id="{7467C3A0-565D-BB07-2DAB-46FEB70DCB95}"/>
              </a:ext>
            </a:extLst>
          </p:cNvPr>
          <p:cNvSpPr/>
          <p:nvPr/>
        </p:nvSpPr>
        <p:spPr bwMode="auto">
          <a:xfrm>
            <a:off x="7857235" y="4119803"/>
            <a:ext cx="329184" cy="333375"/>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288"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2</a:t>
            </a:r>
          </a:p>
        </p:txBody>
      </p:sp>
      <p:sp>
        <p:nvSpPr>
          <p:cNvPr id="64" name="Oval 63">
            <a:extLst>
              <a:ext uri="{FF2B5EF4-FFF2-40B4-BE49-F238E27FC236}">
                <a16:creationId xmlns:a16="http://schemas.microsoft.com/office/drawing/2014/main" id="{17786E9A-AC03-E72C-A673-76F21ACBE03C}"/>
              </a:ext>
            </a:extLst>
          </p:cNvPr>
          <p:cNvSpPr/>
          <p:nvPr/>
        </p:nvSpPr>
        <p:spPr bwMode="auto">
          <a:xfrm>
            <a:off x="9846779" y="3192436"/>
            <a:ext cx="329184" cy="333375"/>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288" anchor="ctr" anchorCtr="0"/>
          <a:lstStyle/>
          <a:p>
            <a:pPr algn="ctr" eaLnBrk="1" fontAlgn="auto" hangingPunct="1">
              <a:spcBef>
                <a:spcPts val="0"/>
              </a:spcBef>
              <a:spcAft>
                <a:spcPts val="0"/>
              </a:spcAft>
              <a:defRPr/>
            </a:pPr>
            <a:r>
              <a:rPr lang="en-US" sz="1400" b="1" dirty="0">
                <a:solidFill>
                  <a:schemeClr val="bg1"/>
                </a:solidFill>
                <a:latin typeface="Arial" panose="020B0604020202020204" pitchFamily="34" charset="0"/>
                <a:cs typeface="Arial" panose="020B0604020202020204" pitchFamily="34" charset="0"/>
              </a:rPr>
              <a:t>3</a:t>
            </a:r>
          </a:p>
        </p:txBody>
      </p:sp>
      <p:grpSp>
        <p:nvGrpSpPr>
          <p:cNvPr id="73" name="Group 72">
            <a:extLst>
              <a:ext uri="{FF2B5EF4-FFF2-40B4-BE49-F238E27FC236}">
                <a16:creationId xmlns:a16="http://schemas.microsoft.com/office/drawing/2014/main" id="{680B9C6A-7B95-432B-F264-0F48225DAEB7}"/>
              </a:ext>
            </a:extLst>
          </p:cNvPr>
          <p:cNvGrpSpPr/>
          <p:nvPr/>
        </p:nvGrpSpPr>
        <p:grpSpPr>
          <a:xfrm>
            <a:off x="5660454" y="3776329"/>
            <a:ext cx="1115568" cy="885806"/>
            <a:chOff x="2319110" y="2880737"/>
            <a:chExt cx="1115568" cy="885806"/>
          </a:xfrm>
        </p:grpSpPr>
        <p:pic>
          <p:nvPicPr>
            <p:cNvPr id="74" name="Graphic 60">
              <a:extLst>
                <a:ext uri="{FF2B5EF4-FFF2-40B4-BE49-F238E27FC236}">
                  <a16:creationId xmlns:a16="http://schemas.microsoft.com/office/drawing/2014/main" id="{68901E35-42E6-731A-341E-876955943F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4300" y="288073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TextBox 16">
              <a:extLst>
                <a:ext uri="{FF2B5EF4-FFF2-40B4-BE49-F238E27FC236}">
                  <a16:creationId xmlns:a16="http://schemas.microsoft.com/office/drawing/2014/main" id="{C9DA24AD-BAAD-D9C8-49E4-E70449F45D73}"/>
                </a:ext>
              </a:extLst>
            </p:cNvPr>
            <p:cNvSpPr txBox="1">
              <a:spLocks noChangeArrowheads="1"/>
            </p:cNvSpPr>
            <p:nvPr/>
          </p:nvSpPr>
          <p:spPr bwMode="auto">
            <a:xfrm>
              <a:off x="2319110" y="3335656"/>
              <a:ext cx="111556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Chef workstation</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(local Chef repo)</a:t>
              </a:r>
            </a:p>
          </p:txBody>
        </p:sp>
      </p:grpSp>
      <p:grpSp>
        <p:nvGrpSpPr>
          <p:cNvPr id="76" name="Group 75">
            <a:extLst>
              <a:ext uri="{FF2B5EF4-FFF2-40B4-BE49-F238E27FC236}">
                <a16:creationId xmlns:a16="http://schemas.microsoft.com/office/drawing/2014/main" id="{62B530C9-85A4-D35B-D269-458AB7FD7248}"/>
              </a:ext>
            </a:extLst>
          </p:cNvPr>
          <p:cNvGrpSpPr/>
          <p:nvPr/>
        </p:nvGrpSpPr>
        <p:grpSpPr>
          <a:xfrm>
            <a:off x="9152954" y="3776329"/>
            <a:ext cx="1115568" cy="716529"/>
            <a:chOff x="2319110" y="2880737"/>
            <a:chExt cx="1115568" cy="716529"/>
          </a:xfrm>
        </p:grpSpPr>
        <p:pic>
          <p:nvPicPr>
            <p:cNvPr id="77" name="Graphic 60">
              <a:extLst>
                <a:ext uri="{FF2B5EF4-FFF2-40B4-BE49-F238E27FC236}">
                  <a16:creationId xmlns:a16="http://schemas.microsoft.com/office/drawing/2014/main" id="{AD4528B1-875E-0A9C-016F-E2408D7AE74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4300" y="288073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Box 16">
              <a:extLst>
                <a:ext uri="{FF2B5EF4-FFF2-40B4-BE49-F238E27FC236}">
                  <a16:creationId xmlns:a16="http://schemas.microsoft.com/office/drawing/2014/main" id="{50273030-EDD2-9D71-2E22-C2B0F4A58BF3}"/>
                </a:ext>
              </a:extLst>
            </p:cNvPr>
            <p:cNvSpPr txBox="1">
              <a:spLocks noChangeArrowheads="1"/>
            </p:cNvSpPr>
            <p:nvPr/>
          </p:nvSpPr>
          <p:spPr bwMode="auto">
            <a:xfrm>
              <a:off x="2319110" y="333565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Chef node</a:t>
              </a:r>
            </a:p>
          </p:txBody>
        </p:sp>
      </p:grpSp>
      <p:grpSp>
        <p:nvGrpSpPr>
          <p:cNvPr id="79" name="Group 78">
            <a:extLst>
              <a:ext uri="{FF2B5EF4-FFF2-40B4-BE49-F238E27FC236}">
                <a16:creationId xmlns:a16="http://schemas.microsoft.com/office/drawing/2014/main" id="{72423724-1A07-0063-597D-3AEBB4DE112A}"/>
              </a:ext>
            </a:extLst>
          </p:cNvPr>
          <p:cNvGrpSpPr/>
          <p:nvPr/>
        </p:nvGrpSpPr>
        <p:grpSpPr>
          <a:xfrm>
            <a:off x="7463854" y="2768172"/>
            <a:ext cx="1115568" cy="716529"/>
            <a:chOff x="2319110" y="2880737"/>
            <a:chExt cx="1115568" cy="716529"/>
          </a:xfrm>
        </p:grpSpPr>
        <p:pic>
          <p:nvPicPr>
            <p:cNvPr id="80" name="Graphic 60">
              <a:extLst>
                <a:ext uri="{FF2B5EF4-FFF2-40B4-BE49-F238E27FC236}">
                  <a16:creationId xmlns:a16="http://schemas.microsoft.com/office/drawing/2014/main" id="{253510A5-C518-8CF6-30F7-67816BE75F3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4300" y="288073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Box 16">
              <a:extLst>
                <a:ext uri="{FF2B5EF4-FFF2-40B4-BE49-F238E27FC236}">
                  <a16:creationId xmlns:a16="http://schemas.microsoft.com/office/drawing/2014/main" id="{7C2BC126-00B5-170A-7A06-76ED897528C3}"/>
                </a:ext>
              </a:extLst>
            </p:cNvPr>
            <p:cNvSpPr txBox="1">
              <a:spLocks noChangeArrowheads="1"/>
            </p:cNvSpPr>
            <p:nvPr/>
          </p:nvSpPr>
          <p:spPr bwMode="auto">
            <a:xfrm>
              <a:off x="2319110" y="333565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Chef Automate</a:t>
              </a:r>
            </a:p>
          </p:txBody>
        </p:sp>
      </p:grpSp>
      <p:sp>
        <p:nvSpPr>
          <p:cNvPr id="84" name="TextBox 12">
            <a:extLst>
              <a:ext uri="{FF2B5EF4-FFF2-40B4-BE49-F238E27FC236}">
                <a16:creationId xmlns:a16="http://schemas.microsoft.com/office/drawing/2014/main" id="{7C03B3A0-3B1A-48A7-FC46-1CC201F5C550}"/>
              </a:ext>
            </a:extLst>
          </p:cNvPr>
          <p:cNvSpPr txBox="1">
            <a:spLocks noChangeArrowheads="1"/>
          </p:cNvSpPr>
          <p:nvPr/>
        </p:nvSpPr>
        <p:spPr bwMode="auto">
          <a:xfrm>
            <a:off x="7328508" y="2313041"/>
            <a:ext cx="1403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Internet gateway</a:t>
            </a:r>
          </a:p>
        </p:txBody>
      </p:sp>
      <p:pic>
        <p:nvPicPr>
          <p:cNvPr id="85" name="Graphic 10">
            <a:extLst>
              <a:ext uri="{FF2B5EF4-FFF2-40B4-BE49-F238E27FC236}">
                <a16:creationId xmlns:a16="http://schemas.microsoft.com/office/drawing/2014/main" id="{46E33599-DA23-0935-A6F0-66AC6D5E6C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99044" y="185584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5">
            <a:extLst>
              <a:ext uri="{FF2B5EF4-FFF2-40B4-BE49-F238E27FC236}">
                <a16:creationId xmlns:a16="http://schemas.microsoft.com/office/drawing/2014/main" id="{2044729A-8B0B-EE8D-270A-EC2775731814}"/>
              </a:ext>
            </a:extLst>
          </p:cNvPr>
          <p:cNvSpPr>
            <a:spLocks noChangeArrowheads="1"/>
          </p:cNvSpPr>
          <p:nvPr/>
        </p:nvSpPr>
        <p:spPr bwMode="auto">
          <a:xfrm>
            <a:off x="249565" y="5202192"/>
            <a:ext cx="3284211" cy="33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50000"/>
              </a:lnSpc>
            </a:pPr>
            <a:r>
              <a:rPr lang="en-US" altLang="en-US" sz="1200" i="1" dirty="0">
                <a:latin typeface="Arial" panose="020B0604020202020204" pitchFamily="34" charset="0"/>
                <a:cs typeface="Arial" panose="020B0604020202020204" pitchFamily="34" charset="0"/>
              </a:rPr>
              <a:t>This example uses large numbered callouts</a:t>
            </a:r>
          </a:p>
        </p:txBody>
      </p:sp>
    </p:spTree>
    <p:extLst>
      <p:ext uri="{BB962C8B-B14F-4D97-AF65-F5344CB8AC3E}">
        <p14:creationId xmlns:p14="http://schemas.microsoft.com/office/powerpoint/2010/main" val="3744495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01B4BEE1-AAC5-3144-9910-2185395A656E}"/>
              </a:ext>
            </a:extLst>
          </p:cNvPr>
          <p:cNvSpPr>
            <a:spLocks noGrp="1" noChangeArrowheads="1"/>
          </p:cNvSpPr>
          <p:nvPr>
            <p:ph type="ctrTitle"/>
          </p:nvPr>
        </p:nvSpPr>
        <p:spPr>
          <a:xfrm>
            <a:off x="152400" y="1473200"/>
            <a:ext cx="9650413" cy="2595563"/>
          </a:xfrm>
        </p:spPr>
        <p:txBody>
          <a:bodyPr/>
          <a:lstStyle/>
          <a:p>
            <a:pPr eaLnBrk="1" hangingPunct="1"/>
            <a:r>
              <a:rPr lang="en-US" altLang="en-US" dirty="0"/>
              <a:t>Elements</a:t>
            </a:r>
          </a:p>
        </p:txBody>
      </p:sp>
      <p:sp>
        <p:nvSpPr>
          <p:cNvPr id="3" name="Subtitle 2">
            <a:extLst>
              <a:ext uri="{FF2B5EF4-FFF2-40B4-BE49-F238E27FC236}">
                <a16:creationId xmlns:a16="http://schemas.microsoft.com/office/drawing/2014/main" id="{13FCE037-6050-3248-8786-93034A9F2086}"/>
              </a:ext>
            </a:extLst>
          </p:cNvPr>
          <p:cNvSpPr>
            <a:spLocks noGrp="1"/>
          </p:cNvSpPr>
          <p:nvPr>
            <p:ph type="subTitle" idx="1"/>
          </p:nvPr>
        </p:nvSpPr>
        <p:spPr>
          <a:xfrm>
            <a:off x="1090613" y="4289425"/>
            <a:ext cx="8826500" cy="379413"/>
          </a:xfrm>
        </p:spPr>
        <p:txBody>
          <a:bodyPr rtlCol="0">
            <a:normAutofit fontScale="92500" lnSpcReduction="10000"/>
          </a:bodyPr>
          <a:lstStyle/>
          <a:p>
            <a:pPr eaLnBrk="1" fontAlgn="auto" hangingPunct="1">
              <a:spcAft>
                <a:spcPts val="0"/>
              </a:spcAft>
              <a:defRPr/>
            </a:pPr>
            <a:r>
              <a:rPr lang="en-US" dirty="0"/>
              <a:t>Resources to use when building your diagram</a:t>
            </a:r>
          </a:p>
        </p:txBody>
      </p:sp>
      <p:sp>
        <p:nvSpPr>
          <p:cNvPr id="58371" name="Footer Placeholder 5">
            <a:extLst>
              <a:ext uri="{FF2B5EF4-FFF2-40B4-BE49-F238E27FC236}">
                <a16:creationId xmlns:a16="http://schemas.microsoft.com/office/drawing/2014/main" id="{AF81C9E9-5E28-D64A-ADE1-E0B98BA3440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chemeClr val="bg1"/>
                </a:solidFill>
                <a:latin typeface="Arial" panose="020B0604020202020204" pitchFamily="34" charset="0"/>
              </a:rPr>
              <a:t>© 2022, Amazon Web Services, Inc. or its affiliates. All rights reserved.</a:t>
            </a:r>
          </a:p>
        </p:txBody>
      </p:sp>
      <p:sp>
        <p:nvSpPr>
          <p:cNvPr id="58372" name="Slide Number Placeholder 6">
            <a:extLst>
              <a:ext uri="{FF2B5EF4-FFF2-40B4-BE49-F238E27FC236}">
                <a16:creationId xmlns:a16="http://schemas.microsoft.com/office/drawing/2014/main" id="{43D56180-9BEE-2347-9364-A43A7C0FE90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279AE5F-F801-3D44-ACDB-3B41159472B5}" type="slidenum">
              <a:rPr lang="en-US" altLang="en-US" smtClean="0">
                <a:solidFill>
                  <a:schemeClr val="bg1"/>
                </a:solidFill>
                <a:latin typeface="Arial" panose="020B0604020202020204" pitchFamily="34" charset="0"/>
              </a:rPr>
              <a:pPr fontAlgn="base">
                <a:spcBef>
                  <a:spcPct val="0"/>
                </a:spcBef>
                <a:spcAft>
                  <a:spcPct val="0"/>
                </a:spcAft>
              </a:pPr>
              <a:t>22</a:t>
            </a:fld>
            <a:endParaRPr lang="en-US" altLang="en-US" dirty="0">
              <a:solidFill>
                <a:schemeClr val="bg1"/>
              </a:solidFill>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52048912-09F2-7945-AFB0-5105BC4A960B}"/>
              </a:ext>
            </a:extLst>
          </p:cNvPr>
          <p:cNvSpPr>
            <a:spLocks noGrp="1" noChangeArrowheads="1"/>
          </p:cNvSpPr>
          <p:nvPr>
            <p:ph type="title"/>
          </p:nvPr>
        </p:nvSpPr>
        <p:spPr/>
        <p:txBody>
          <a:bodyPr/>
          <a:lstStyle/>
          <a:p>
            <a:pPr eaLnBrk="1" hangingPunct="1"/>
            <a:r>
              <a:rPr lang="en-US" altLang="en-US" dirty="0"/>
              <a:t>Icon Categories</a:t>
            </a:r>
          </a:p>
        </p:txBody>
      </p:sp>
      <p:sp>
        <p:nvSpPr>
          <p:cNvPr id="59394" name="Content Placeholder 2">
            <a:extLst>
              <a:ext uri="{FF2B5EF4-FFF2-40B4-BE49-F238E27FC236}">
                <a16:creationId xmlns:a16="http://schemas.microsoft.com/office/drawing/2014/main" id="{ADCEA65A-6FAD-1A48-BB48-29AC11521079}"/>
              </a:ext>
            </a:extLst>
          </p:cNvPr>
          <p:cNvSpPr>
            <a:spLocks noGrp="1" noChangeArrowheads="1"/>
          </p:cNvSpPr>
          <p:nvPr>
            <p:ph sz="half" idx="1"/>
          </p:nvPr>
        </p:nvSpPr>
        <p:spPr>
          <a:xfrm>
            <a:off x="241300" y="1828800"/>
            <a:ext cx="3602038" cy="4029075"/>
          </a:xfrm>
        </p:spPr>
        <p:txBody>
          <a:bodyPr/>
          <a:lstStyle/>
          <a:p>
            <a:pPr eaLnBrk="1" hangingPunct="1">
              <a:lnSpc>
                <a:spcPct val="100000"/>
              </a:lnSpc>
            </a:pPr>
            <a:r>
              <a:rPr lang="en-US" altLang="en-US" sz="1800" dirty="0">
                <a:solidFill>
                  <a:srgbClr val="0073BB"/>
                </a:solidFill>
                <a:hlinkClick r:id="rId2" action="ppaction://hlinksldjump"/>
              </a:rPr>
              <a:t>General Resources</a:t>
            </a:r>
            <a:endParaRPr lang="en-US" altLang="en-US" sz="1800" dirty="0">
              <a:solidFill>
                <a:srgbClr val="0073BB"/>
              </a:solidFill>
              <a:hlinkClick r:id="rId3" action="ppaction://hlinksldjump"/>
            </a:endParaRPr>
          </a:p>
          <a:p>
            <a:pPr eaLnBrk="1" hangingPunct="1">
              <a:lnSpc>
                <a:spcPct val="100000"/>
              </a:lnSpc>
            </a:pPr>
            <a:r>
              <a:rPr lang="en-US" altLang="en-US" sz="1800" dirty="0">
                <a:solidFill>
                  <a:srgbClr val="0073BB"/>
                </a:solidFill>
                <a:hlinkClick r:id="rId3" action="ppaction://hlinksldjump"/>
              </a:rPr>
              <a:t>Analytics</a:t>
            </a:r>
            <a:endParaRPr lang="en-US" altLang="en-US" sz="1800" dirty="0">
              <a:solidFill>
                <a:srgbClr val="0073BB"/>
              </a:solidFill>
            </a:endParaRPr>
          </a:p>
          <a:p>
            <a:pPr eaLnBrk="1" hangingPunct="1">
              <a:lnSpc>
                <a:spcPct val="100000"/>
              </a:lnSpc>
            </a:pPr>
            <a:r>
              <a:rPr lang="en-US" altLang="en-US" sz="1800" dirty="0">
                <a:solidFill>
                  <a:srgbClr val="0073BB"/>
                </a:solidFill>
                <a:hlinkClick r:id="rId4" action="ppaction://hlinksldjump"/>
              </a:rPr>
              <a:t>Application Integration</a:t>
            </a:r>
            <a:endParaRPr lang="en-US" altLang="en-US" sz="1800" dirty="0">
              <a:solidFill>
                <a:srgbClr val="0073BB"/>
              </a:solidFill>
            </a:endParaRPr>
          </a:p>
          <a:p>
            <a:pPr eaLnBrk="1" hangingPunct="1">
              <a:lnSpc>
                <a:spcPct val="100000"/>
              </a:lnSpc>
            </a:pPr>
            <a:r>
              <a:rPr lang="en-US" altLang="en-US" sz="1800" dirty="0">
                <a:solidFill>
                  <a:srgbClr val="0073BB"/>
                </a:solidFill>
                <a:hlinkClick r:id="rId5" action="ppaction://hlinksldjump"/>
              </a:rPr>
              <a:t>Blockchain</a:t>
            </a:r>
          </a:p>
          <a:p>
            <a:pPr eaLnBrk="1" hangingPunct="1">
              <a:lnSpc>
                <a:spcPct val="100000"/>
              </a:lnSpc>
            </a:pPr>
            <a:r>
              <a:rPr lang="en-US" altLang="en-US" sz="1800" dirty="0">
                <a:solidFill>
                  <a:srgbClr val="0073BB"/>
                </a:solidFill>
                <a:hlinkClick r:id="rId6" action="ppaction://hlinksldjump"/>
              </a:rPr>
              <a:t>Business Applications</a:t>
            </a:r>
            <a:endParaRPr lang="en-US" altLang="en-US" sz="1800" dirty="0">
              <a:solidFill>
                <a:srgbClr val="0073BB"/>
              </a:solidFill>
            </a:endParaRPr>
          </a:p>
          <a:p>
            <a:pPr eaLnBrk="1" hangingPunct="1">
              <a:lnSpc>
                <a:spcPct val="100000"/>
              </a:lnSpc>
            </a:pPr>
            <a:r>
              <a:rPr lang="en-US" altLang="en-US" sz="1800" dirty="0">
                <a:solidFill>
                  <a:srgbClr val="0073BB"/>
                </a:solidFill>
                <a:hlinkClick r:id="rId7" action="ppaction://hlinksldjump"/>
              </a:rPr>
              <a:t>Cloud Financial Management</a:t>
            </a:r>
            <a:endParaRPr lang="en-US" altLang="en-US" sz="1800" dirty="0">
              <a:solidFill>
                <a:srgbClr val="0073BB"/>
              </a:solidFill>
            </a:endParaRPr>
          </a:p>
          <a:p>
            <a:pPr eaLnBrk="1" hangingPunct="1">
              <a:lnSpc>
                <a:spcPct val="100000"/>
              </a:lnSpc>
            </a:pPr>
            <a:r>
              <a:rPr lang="en-US" altLang="en-US" sz="1800" dirty="0">
                <a:solidFill>
                  <a:srgbClr val="0073BB"/>
                </a:solidFill>
                <a:hlinkClick r:id="rId8" action="ppaction://hlinksldjump"/>
              </a:rPr>
              <a:t>Compute</a:t>
            </a:r>
            <a:endParaRPr lang="en-US" altLang="en-US" sz="1800" dirty="0">
              <a:solidFill>
                <a:srgbClr val="0073BB"/>
              </a:solidFill>
            </a:endParaRPr>
          </a:p>
          <a:p>
            <a:pPr eaLnBrk="1" hangingPunct="1">
              <a:lnSpc>
                <a:spcPct val="100000"/>
              </a:lnSpc>
            </a:pPr>
            <a:r>
              <a:rPr lang="en-US" altLang="en-US" sz="1800" dirty="0">
                <a:solidFill>
                  <a:srgbClr val="0862C1"/>
                </a:solidFill>
                <a:hlinkClick r:id="rId9" action="ppaction://hlinksldjump"/>
              </a:rPr>
              <a:t>Contact Center</a:t>
            </a:r>
            <a:endParaRPr lang="en-US" altLang="en-US" sz="1800" dirty="0">
              <a:solidFill>
                <a:srgbClr val="0862C1"/>
              </a:solidFill>
            </a:endParaRPr>
          </a:p>
          <a:p>
            <a:pPr eaLnBrk="1" hangingPunct="1">
              <a:lnSpc>
                <a:spcPct val="100000"/>
              </a:lnSpc>
            </a:pPr>
            <a:r>
              <a:rPr lang="en-US" altLang="en-US" sz="1800" dirty="0">
                <a:solidFill>
                  <a:srgbClr val="0073BB"/>
                </a:solidFill>
                <a:hlinkClick r:id="rId10" action="ppaction://hlinksldjump"/>
              </a:rPr>
              <a:t>Containers</a:t>
            </a:r>
          </a:p>
          <a:p>
            <a:pPr eaLnBrk="1" hangingPunct="1">
              <a:lnSpc>
                <a:spcPct val="100000"/>
              </a:lnSpc>
            </a:pPr>
            <a:r>
              <a:rPr lang="en-US" altLang="en-US" sz="1800" dirty="0">
                <a:solidFill>
                  <a:srgbClr val="0073BB"/>
                </a:solidFill>
                <a:hlinkClick r:id="rId11" action="ppaction://hlinksldjump"/>
              </a:rPr>
              <a:t>Customer Enablement</a:t>
            </a:r>
            <a:endParaRPr lang="en-US" altLang="en-US" sz="1800" dirty="0">
              <a:solidFill>
                <a:srgbClr val="0073BB"/>
              </a:solidFill>
            </a:endParaRPr>
          </a:p>
        </p:txBody>
      </p:sp>
      <p:sp>
        <p:nvSpPr>
          <p:cNvPr id="59395" name="Content Placeholder 3">
            <a:extLst>
              <a:ext uri="{FF2B5EF4-FFF2-40B4-BE49-F238E27FC236}">
                <a16:creationId xmlns:a16="http://schemas.microsoft.com/office/drawing/2014/main" id="{A485F408-B09C-394E-B924-1F5DBD4485B7}"/>
              </a:ext>
            </a:extLst>
          </p:cNvPr>
          <p:cNvSpPr>
            <a:spLocks noGrp="1" noChangeArrowheads="1"/>
          </p:cNvSpPr>
          <p:nvPr>
            <p:ph sz="half" idx="10"/>
          </p:nvPr>
        </p:nvSpPr>
        <p:spPr>
          <a:xfrm>
            <a:off x="4294188" y="1828800"/>
            <a:ext cx="3603625" cy="4029075"/>
          </a:xfrm>
        </p:spPr>
        <p:txBody>
          <a:bodyPr/>
          <a:lstStyle/>
          <a:p>
            <a:pPr eaLnBrk="1" hangingPunct="1">
              <a:lnSpc>
                <a:spcPct val="100000"/>
              </a:lnSpc>
            </a:pPr>
            <a:r>
              <a:rPr lang="en-US" altLang="en-US" sz="1800" dirty="0">
                <a:solidFill>
                  <a:srgbClr val="0073BB"/>
                </a:solidFill>
                <a:hlinkClick r:id="rId12" action="ppaction://hlinksldjump"/>
              </a:rPr>
              <a:t>Database</a:t>
            </a:r>
            <a:endParaRPr lang="en-US" altLang="en-US" sz="1800" dirty="0">
              <a:solidFill>
                <a:srgbClr val="0073BB"/>
              </a:solidFill>
            </a:endParaRPr>
          </a:p>
          <a:p>
            <a:pPr eaLnBrk="1" hangingPunct="1">
              <a:lnSpc>
                <a:spcPct val="100000"/>
              </a:lnSpc>
            </a:pPr>
            <a:r>
              <a:rPr lang="en-US" altLang="en-US" sz="1800" dirty="0">
                <a:solidFill>
                  <a:srgbClr val="0073BB"/>
                </a:solidFill>
                <a:hlinkClick r:id="rId13" action="ppaction://hlinksldjump"/>
              </a:rPr>
              <a:t>Developer Tools</a:t>
            </a:r>
            <a:endParaRPr lang="en-US" altLang="en-US" sz="1800" dirty="0">
              <a:solidFill>
                <a:srgbClr val="0073BB"/>
              </a:solidFill>
            </a:endParaRPr>
          </a:p>
          <a:p>
            <a:pPr eaLnBrk="1" hangingPunct="1">
              <a:lnSpc>
                <a:spcPct val="100000"/>
              </a:lnSpc>
            </a:pPr>
            <a:r>
              <a:rPr lang="en-US" altLang="en-US" sz="1800" dirty="0">
                <a:solidFill>
                  <a:srgbClr val="0073BB"/>
                </a:solidFill>
                <a:hlinkClick r:id="rId14" action="ppaction://hlinksldjump"/>
              </a:rPr>
              <a:t>End User Computing</a:t>
            </a:r>
            <a:endParaRPr lang="en-US" altLang="en-US" sz="1800" dirty="0">
              <a:solidFill>
                <a:srgbClr val="0073BB"/>
              </a:solidFill>
            </a:endParaRPr>
          </a:p>
          <a:p>
            <a:pPr eaLnBrk="1" hangingPunct="1">
              <a:lnSpc>
                <a:spcPct val="100000"/>
              </a:lnSpc>
            </a:pPr>
            <a:r>
              <a:rPr lang="en-US" altLang="en-US" sz="1800" dirty="0">
                <a:solidFill>
                  <a:srgbClr val="0073BB"/>
                </a:solidFill>
                <a:hlinkClick r:id="rId15" action="ppaction://hlinksldjump"/>
              </a:rPr>
              <a:t>Front-End Web &amp; Mobile</a:t>
            </a:r>
            <a:endParaRPr lang="en-US" altLang="en-US" sz="1800" dirty="0">
              <a:solidFill>
                <a:srgbClr val="0073BB"/>
              </a:solidFill>
            </a:endParaRPr>
          </a:p>
          <a:p>
            <a:pPr eaLnBrk="1" hangingPunct="1">
              <a:lnSpc>
                <a:spcPct val="100000"/>
              </a:lnSpc>
            </a:pPr>
            <a:r>
              <a:rPr lang="en-US" altLang="en-US" sz="1800" dirty="0">
                <a:solidFill>
                  <a:srgbClr val="0073BB"/>
                </a:solidFill>
                <a:hlinkClick r:id="rId16" action="ppaction://hlinksldjump"/>
              </a:rPr>
              <a:t>Game Tech</a:t>
            </a:r>
            <a:endParaRPr lang="en-US" altLang="en-US" sz="1800" dirty="0">
              <a:solidFill>
                <a:srgbClr val="0073BB"/>
              </a:solidFill>
            </a:endParaRPr>
          </a:p>
          <a:p>
            <a:pPr eaLnBrk="1" hangingPunct="1">
              <a:lnSpc>
                <a:spcPct val="100000"/>
              </a:lnSpc>
            </a:pPr>
            <a:r>
              <a:rPr lang="en-US" altLang="en-US" sz="1800" dirty="0">
                <a:solidFill>
                  <a:srgbClr val="0073BB"/>
                </a:solidFill>
                <a:hlinkClick r:id="rId17" action="ppaction://hlinksldjump"/>
              </a:rPr>
              <a:t>Internet of Things</a:t>
            </a:r>
            <a:endParaRPr lang="en-US" altLang="en-US" sz="1800" dirty="0">
              <a:solidFill>
                <a:srgbClr val="0073BB"/>
              </a:solidFill>
            </a:endParaRPr>
          </a:p>
          <a:p>
            <a:pPr eaLnBrk="1" hangingPunct="1">
              <a:lnSpc>
                <a:spcPct val="100000"/>
              </a:lnSpc>
            </a:pPr>
            <a:r>
              <a:rPr lang="en-US" altLang="en-US" sz="1800" dirty="0">
                <a:solidFill>
                  <a:srgbClr val="0073BB"/>
                </a:solidFill>
                <a:hlinkClick r:id="rId18" action="ppaction://hlinksldjump"/>
              </a:rPr>
              <a:t>Machine Learning</a:t>
            </a:r>
            <a:endParaRPr lang="en-US" altLang="en-US" sz="1800" dirty="0">
              <a:solidFill>
                <a:srgbClr val="0073BB"/>
              </a:solidFill>
            </a:endParaRPr>
          </a:p>
          <a:p>
            <a:pPr eaLnBrk="1" hangingPunct="1">
              <a:lnSpc>
                <a:spcPct val="100000"/>
              </a:lnSpc>
            </a:pPr>
            <a:r>
              <a:rPr lang="en-US" altLang="en-US" sz="1800" dirty="0">
                <a:solidFill>
                  <a:srgbClr val="0073BB"/>
                </a:solidFill>
                <a:hlinkClick r:id="rId19" action="ppaction://hlinksldjump"/>
              </a:rPr>
              <a:t>Management &amp; Governance</a:t>
            </a:r>
            <a:endParaRPr lang="en-US" altLang="en-US" sz="1800" dirty="0">
              <a:solidFill>
                <a:srgbClr val="0073BB"/>
              </a:solidFill>
            </a:endParaRPr>
          </a:p>
          <a:p>
            <a:pPr eaLnBrk="1" hangingPunct="1">
              <a:lnSpc>
                <a:spcPct val="100000"/>
              </a:lnSpc>
            </a:pPr>
            <a:r>
              <a:rPr lang="en-US" altLang="en-US" sz="1800" dirty="0">
                <a:solidFill>
                  <a:srgbClr val="0073BB"/>
                </a:solidFill>
                <a:hlinkClick r:id="rId20" action="ppaction://hlinksldjump"/>
              </a:rPr>
              <a:t>Media Services</a:t>
            </a:r>
            <a:endParaRPr lang="en-US" altLang="en-US" sz="1800" dirty="0">
              <a:solidFill>
                <a:srgbClr val="0073BB"/>
              </a:solidFill>
              <a:hlinkClick r:id="rId21" action="ppaction://hlinksldjump"/>
            </a:endParaRPr>
          </a:p>
        </p:txBody>
      </p:sp>
      <p:sp>
        <p:nvSpPr>
          <p:cNvPr id="59396" name="Content Placeholder 4">
            <a:extLst>
              <a:ext uri="{FF2B5EF4-FFF2-40B4-BE49-F238E27FC236}">
                <a16:creationId xmlns:a16="http://schemas.microsoft.com/office/drawing/2014/main" id="{44B72D52-BBB2-804F-A08B-245C1D72113E}"/>
              </a:ext>
            </a:extLst>
          </p:cNvPr>
          <p:cNvSpPr>
            <a:spLocks noGrp="1" noChangeArrowheads="1"/>
          </p:cNvSpPr>
          <p:nvPr>
            <p:ph sz="half" idx="11"/>
          </p:nvPr>
        </p:nvSpPr>
        <p:spPr>
          <a:xfrm>
            <a:off x="8326438" y="1828800"/>
            <a:ext cx="3602037" cy="4029075"/>
          </a:xfrm>
        </p:spPr>
        <p:txBody>
          <a:bodyPr/>
          <a:lstStyle/>
          <a:p>
            <a:pPr eaLnBrk="1" hangingPunct="1">
              <a:lnSpc>
                <a:spcPct val="100000"/>
              </a:lnSpc>
            </a:pPr>
            <a:r>
              <a:rPr lang="en-US" altLang="en-US" sz="1800" dirty="0">
                <a:solidFill>
                  <a:srgbClr val="0073BB"/>
                </a:solidFill>
                <a:hlinkClick r:id="rId22" action="ppaction://hlinksldjump"/>
              </a:rPr>
              <a:t>Migration &amp; Transfer</a:t>
            </a:r>
            <a:endParaRPr lang="en-US" altLang="en-US" sz="1800" dirty="0">
              <a:solidFill>
                <a:srgbClr val="0073BB"/>
              </a:solidFill>
            </a:endParaRPr>
          </a:p>
          <a:p>
            <a:pPr eaLnBrk="1" hangingPunct="1">
              <a:lnSpc>
                <a:spcPct val="100000"/>
              </a:lnSpc>
            </a:pPr>
            <a:r>
              <a:rPr lang="en-US" altLang="en-US" sz="1800" dirty="0">
                <a:solidFill>
                  <a:srgbClr val="0073BB"/>
                </a:solidFill>
                <a:hlinkClick r:id="rId23" action="ppaction://hlinksldjump"/>
              </a:rPr>
              <a:t>Networking &amp; Content Delivery</a:t>
            </a:r>
            <a:endParaRPr lang="en-US" altLang="en-US" sz="1800" dirty="0">
              <a:solidFill>
                <a:srgbClr val="0073BB"/>
              </a:solidFill>
            </a:endParaRPr>
          </a:p>
          <a:p>
            <a:pPr eaLnBrk="1" hangingPunct="1">
              <a:lnSpc>
                <a:spcPct val="100000"/>
              </a:lnSpc>
            </a:pPr>
            <a:r>
              <a:rPr lang="en-US" altLang="en-US" sz="1800" dirty="0">
                <a:solidFill>
                  <a:srgbClr val="0073BB"/>
                </a:solidFill>
                <a:hlinkClick r:id="rId24" action="ppaction://hlinksldjump"/>
              </a:rPr>
              <a:t>Quantum Technologies</a:t>
            </a:r>
          </a:p>
          <a:p>
            <a:pPr eaLnBrk="1" hangingPunct="1">
              <a:lnSpc>
                <a:spcPct val="100000"/>
              </a:lnSpc>
            </a:pPr>
            <a:r>
              <a:rPr lang="en-US" altLang="en-US" sz="1800" dirty="0">
                <a:solidFill>
                  <a:srgbClr val="0073BB"/>
                </a:solidFill>
                <a:hlinkClick r:id="rId24" action="ppaction://hlinksldjump"/>
              </a:rPr>
              <a:t>Robotics</a:t>
            </a:r>
            <a:endParaRPr lang="en-US" altLang="en-US" sz="1800" dirty="0">
              <a:solidFill>
                <a:srgbClr val="0073BB"/>
              </a:solidFill>
            </a:endParaRPr>
          </a:p>
          <a:p>
            <a:pPr eaLnBrk="1" hangingPunct="1">
              <a:lnSpc>
                <a:spcPct val="100000"/>
              </a:lnSpc>
            </a:pPr>
            <a:r>
              <a:rPr lang="en-US" altLang="en-US" sz="1800" dirty="0">
                <a:solidFill>
                  <a:srgbClr val="0073BB"/>
                </a:solidFill>
                <a:hlinkClick r:id="rId25" action="ppaction://hlinksldjump"/>
              </a:rPr>
              <a:t>Satellite</a:t>
            </a:r>
            <a:endParaRPr lang="en-US" altLang="en-US" sz="1800" dirty="0">
              <a:solidFill>
                <a:srgbClr val="0073BB"/>
              </a:solidFill>
            </a:endParaRPr>
          </a:p>
          <a:p>
            <a:pPr eaLnBrk="1" hangingPunct="1">
              <a:lnSpc>
                <a:spcPct val="100000"/>
              </a:lnSpc>
            </a:pPr>
            <a:r>
              <a:rPr lang="en-US" altLang="en-US" sz="1800" dirty="0">
                <a:solidFill>
                  <a:srgbClr val="0073BB"/>
                </a:solidFill>
                <a:hlinkClick r:id="rId26" action="ppaction://hlinksldjump"/>
              </a:rPr>
              <a:t>Security, Identity, &amp; Compliance</a:t>
            </a:r>
            <a:endParaRPr lang="en-US" altLang="en-US" sz="1800" dirty="0">
              <a:solidFill>
                <a:srgbClr val="0073BB"/>
              </a:solidFill>
            </a:endParaRPr>
          </a:p>
          <a:p>
            <a:pPr eaLnBrk="1" hangingPunct="1">
              <a:lnSpc>
                <a:spcPct val="100000"/>
              </a:lnSpc>
            </a:pPr>
            <a:r>
              <a:rPr lang="en-US" altLang="en-US" sz="1800" dirty="0">
                <a:solidFill>
                  <a:srgbClr val="0862C1"/>
                </a:solidFill>
                <a:hlinkClick r:id="rId27" action="ppaction://hlinksldjump">
                  <a:extLst>
                    <a:ext uri="{A12FA001-AC4F-418D-AE19-62706E023703}">
                      <ahyp:hlinkClr xmlns:ahyp="http://schemas.microsoft.com/office/drawing/2018/hyperlinkcolor" val="tx"/>
                    </a:ext>
                  </a:extLst>
                </a:hlinkClick>
              </a:rPr>
              <a:t>Serverless</a:t>
            </a:r>
            <a:endParaRPr lang="en-US" altLang="en-US" sz="1800" dirty="0">
              <a:solidFill>
                <a:srgbClr val="0862C1"/>
              </a:solidFill>
            </a:endParaRPr>
          </a:p>
          <a:p>
            <a:pPr eaLnBrk="1" hangingPunct="1">
              <a:lnSpc>
                <a:spcPct val="100000"/>
              </a:lnSpc>
            </a:pPr>
            <a:r>
              <a:rPr lang="en-US" altLang="en-US" sz="1800" dirty="0">
                <a:solidFill>
                  <a:srgbClr val="0862C1"/>
                </a:solidFill>
                <a:hlinkClick r:id="rId28" action="ppaction://hlinksldjump">
                  <a:extLst>
                    <a:ext uri="{A12FA001-AC4F-418D-AE19-62706E023703}">
                      <ahyp:hlinkClr xmlns:ahyp="http://schemas.microsoft.com/office/drawing/2018/hyperlinkcolor" val="tx"/>
                    </a:ext>
                  </a:extLst>
                </a:hlinkClick>
              </a:rPr>
              <a:t>Storage</a:t>
            </a:r>
            <a:endParaRPr lang="en-US" altLang="en-US" sz="1800" dirty="0">
              <a:solidFill>
                <a:srgbClr val="0862C1"/>
              </a:solidFill>
            </a:endParaRPr>
          </a:p>
          <a:p>
            <a:pPr eaLnBrk="1" hangingPunct="1">
              <a:lnSpc>
                <a:spcPct val="100000"/>
              </a:lnSpc>
            </a:pPr>
            <a:r>
              <a:rPr lang="en-US" altLang="en-US" sz="1800" dirty="0">
                <a:solidFill>
                  <a:srgbClr val="0862C1"/>
                </a:solidFill>
                <a:hlinkClick r:id="rId29" action="ppaction://hlinksldjump"/>
              </a:rPr>
              <a:t>VR &amp; AR</a:t>
            </a:r>
            <a:endParaRPr lang="en-US" altLang="en-US" sz="1800" dirty="0">
              <a:solidFill>
                <a:srgbClr val="0862C1"/>
              </a:solidFill>
            </a:endParaRPr>
          </a:p>
        </p:txBody>
      </p:sp>
      <p:sp>
        <p:nvSpPr>
          <p:cNvPr id="59397" name="Content Placeholder 5">
            <a:extLst>
              <a:ext uri="{FF2B5EF4-FFF2-40B4-BE49-F238E27FC236}">
                <a16:creationId xmlns:a16="http://schemas.microsoft.com/office/drawing/2014/main" id="{26BFC576-E04A-744D-A222-9DC03B854666}"/>
              </a:ext>
            </a:extLst>
          </p:cNvPr>
          <p:cNvSpPr>
            <a:spLocks noGrp="1" noChangeArrowheads="1"/>
          </p:cNvSpPr>
          <p:nvPr>
            <p:ph sz="half" idx="12"/>
          </p:nvPr>
        </p:nvSpPr>
        <p:spPr>
          <a:xfrm>
            <a:off x="241300" y="1149350"/>
            <a:ext cx="11709400" cy="531813"/>
          </a:xfrm>
        </p:spPr>
        <p:txBody>
          <a:bodyPr/>
          <a:lstStyle/>
          <a:p>
            <a:pPr eaLnBrk="1" hangingPunct="1"/>
            <a:r>
              <a:rPr lang="en-US" altLang="en-US" i="1" dirty="0"/>
              <a:t>Click a category to jump to slide (must be in Presentation mode)</a:t>
            </a:r>
          </a:p>
        </p:txBody>
      </p:sp>
      <p:sp>
        <p:nvSpPr>
          <p:cNvPr id="59398" name="Footer Placeholder 6">
            <a:extLst>
              <a:ext uri="{FF2B5EF4-FFF2-40B4-BE49-F238E27FC236}">
                <a16:creationId xmlns:a16="http://schemas.microsoft.com/office/drawing/2014/main" id="{05383324-2BB4-944A-948C-73CF0BB0DE65}"/>
              </a:ext>
            </a:extLst>
          </p:cNvPr>
          <p:cNvSpPr>
            <a:spLocks noGrp="1" noChangeArrowheads="1"/>
          </p:cNvSpPr>
          <p:nvPr>
            <p:ph type="ftr"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59399" name="Slide Number Placeholder 7">
            <a:extLst>
              <a:ext uri="{FF2B5EF4-FFF2-40B4-BE49-F238E27FC236}">
                <a16:creationId xmlns:a16="http://schemas.microsoft.com/office/drawing/2014/main" id="{54EDC621-8AED-F84B-AFA4-D4832B043330}"/>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E823F6B-206F-0447-A46D-1B475A934FD6}" type="slidenum">
              <a:rPr lang="en-US" altLang="en-US" smtClean="0">
                <a:solidFill>
                  <a:srgbClr val="161E2D"/>
                </a:solidFill>
                <a:latin typeface="Arial" panose="020B0604020202020204" pitchFamily="34" charset="0"/>
              </a:rPr>
              <a:pPr fontAlgn="base">
                <a:spcBef>
                  <a:spcPct val="0"/>
                </a:spcBef>
                <a:spcAft>
                  <a:spcPct val="0"/>
                </a:spcAft>
              </a:pPr>
              <a:t>23</a:t>
            </a:fld>
            <a:endParaRPr lang="en-US" altLang="en-US" dirty="0">
              <a:solidFill>
                <a:srgbClr val="161E2D"/>
              </a:solidFill>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097B90DA-B7A6-6243-AA53-664D619C2DA9}"/>
              </a:ext>
            </a:extLst>
          </p:cNvPr>
          <p:cNvSpPr>
            <a:spLocks noGrp="1" noChangeArrowheads="1"/>
          </p:cNvSpPr>
          <p:nvPr>
            <p:ph type="ctrTitle"/>
          </p:nvPr>
        </p:nvSpPr>
        <p:spPr>
          <a:xfrm>
            <a:off x="290513" y="2101850"/>
            <a:ext cx="8196262" cy="2251075"/>
          </a:xfrm>
        </p:spPr>
        <p:txBody>
          <a:bodyPr/>
          <a:lstStyle/>
          <a:p>
            <a:pPr eaLnBrk="1" hangingPunct="1"/>
            <a:r>
              <a:rPr lang="en-US" altLang="en-US" dirty="0"/>
              <a:t>General Resources</a:t>
            </a:r>
          </a:p>
        </p:txBody>
      </p:sp>
      <p:sp>
        <p:nvSpPr>
          <p:cNvPr id="60418" name="Footer Placeholder 2">
            <a:extLst>
              <a:ext uri="{FF2B5EF4-FFF2-40B4-BE49-F238E27FC236}">
                <a16:creationId xmlns:a16="http://schemas.microsoft.com/office/drawing/2014/main" id="{B15839CF-DD6A-3F4A-9FB3-37F5DFDFAF14}"/>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60419" name="Slide Number Placeholder 3">
            <a:extLst>
              <a:ext uri="{FF2B5EF4-FFF2-40B4-BE49-F238E27FC236}">
                <a16:creationId xmlns:a16="http://schemas.microsoft.com/office/drawing/2014/main" id="{F9EA7AEA-B1C7-7942-9992-B10BDFE58AE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2D3F30D-97D6-0F45-B3B8-9A838CD09F0A}" type="slidenum">
              <a:rPr lang="en-US" altLang="en-US" smtClean="0">
                <a:solidFill>
                  <a:srgbClr val="161E2D"/>
                </a:solidFill>
                <a:latin typeface="Arial" panose="020B0604020202020204" pitchFamily="34" charset="0"/>
              </a:rPr>
              <a:pPr fontAlgn="base">
                <a:spcBef>
                  <a:spcPct val="0"/>
                </a:spcBef>
                <a:spcAft>
                  <a:spcPct val="0"/>
                </a:spcAft>
              </a:pPr>
              <a:t>24</a:t>
            </a:fld>
            <a:endParaRPr lang="en-US" altLang="en-US" dirty="0">
              <a:solidFill>
                <a:srgbClr val="161E2D"/>
              </a:solidFill>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5">
            <a:extLst>
              <a:ext uri="{FF2B5EF4-FFF2-40B4-BE49-F238E27FC236}">
                <a16:creationId xmlns:a16="http://schemas.microsoft.com/office/drawing/2014/main" id="{9CC47161-2E37-6E47-8F3F-0984ECFD2D86}"/>
              </a:ext>
            </a:extLst>
          </p:cNvPr>
          <p:cNvSpPr>
            <a:spLocks noGrp="1" noChangeArrowheads="1"/>
          </p:cNvSpPr>
          <p:nvPr>
            <p:ph type="title"/>
          </p:nvPr>
        </p:nvSpPr>
        <p:spPr/>
        <p:txBody>
          <a:bodyPr/>
          <a:lstStyle/>
          <a:p>
            <a:pPr eaLnBrk="1" hangingPunct="1"/>
            <a:r>
              <a:rPr lang="en-US" altLang="en-US" dirty="0"/>
              <a:t>Groups</a:t>
            </a:r>
          </a:p>
        </p:txBody>
      </p:sp>
      <p:sp>
        <p:nvSpPr>
          <p:cNvPr id="61442" name="Footer Placeholder 3">
            <a:extLst>
              <a:ext uri="{FF2B5EF4-FFF2-40B4-BE49-F238E27FC236}">
                <a16:creationId xmlns:a16="http://schemas.microsoft.com/office/drawing/2014/main" id="{F5522C16-57AB-7E43-AA68-45A59C7214DF}"/>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61443" name="Slide Number Placeholder 4">
            <a:extLst>
              <a:ext uri="{FF2B5EF4-FFF2-40B4-BE49-F238E27FC236}">
                <a16:creationId xmlns:a16="http://schemas.microsoft.com/office/drawing/2014/main" id="{C1A9390B-D9CB-C146-B172-5FABE59732E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644F03E-9D63-E742-976D-4341BB7A673F}" type="slidenum">
              <a:rPr lang="en-US" altLang="en-US" smtClean="0">
                <a:solidFill>
                  <a:srgbClr val="161E2D"/>
                </a:solidFill>
                <a:latin typeface="Arial" panose="020B0604020202020204" pitchFamily="34" charset="0"/>
              </a:rPr>
              <a:pPr fontAlgn="base">
                <a:spcBef>
                  <a:spcPct val="0"/>
                </a:spcBef>
                <a:spcAft>
                  <a:spcPct val="0"/>
                </a:spcAft>
              </a:pPr>
              <a:t>25</a:t>
            </a:fld>
            <a:endParaRPr lang="en-US" altLang="en-US" dirty="0">
              <a:solidFill>
                <a:srgbClr val="161E2D"/>
              </a:solidFill>
              <a:latin typeface="Arial" panose="020B0604020202020204" pitchFamily="34" charset="0"/>
            </a:endParaRPr>
          </a:p>
        </p:txBody>
      </p:sp>
      <p:sp>
        <p:nvSpPr>
          <p:cNvPr id="7" name="Rectangle 6">
            <a:extLst>
              <a:ext uri="{FF2B5EF4-FFF2-40B4-BE49-F238E27FC236}">
                <a16:creationId xmlns:a16="http://schemas.microsoft.com/office/drawing/2014/main" id="{34D72B91-09F3-9A42-B66A-106F01CCE8B4}"/>
              </a:ext>
            </a:extLst>
          </p:cNvPr>
          <p:cNvSpPr/>
          <p:nvPr/>
        </p:nvSpPr>
        <p:spPr>
          <a:xfrm>
            <a:off x="2303463" y="2617791"/>
            <a:ext cx="1765300" cy="889002"/>
          </a:xfrm>
          <a:prstGeom prst="rect">
            <a:avLst/>
          </a:prstGeom>
          <a:noFill/>
          <a:ln w="12700">
            <a:solidFill>
              <a:srgbClr val="1E8900"/>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1E8900"/>
                </a:solidFill>
                <a:latin typeface="Arial" panose="020B0604020202020204" pitchFamily="34" charset="0"/>
                <a:cs typeface="Arial" panose="020B0604020202020204" pitchFamily="34" charset="0"/>
              </a:rPr>
              <a:t>VPC</a:t>
            </a:r>
          </a:p>
        </p:txBody>
      </p:sp>
      <p:sp>
        <p:nvSpPr>
          <p:cNvPr id="8" name="Rectangle 7">
            <a:extLst>
              <a:ext uri="{FF2B5EF4-FFF2-40B4-BE49-F238E27FC236}">
                <a16:creationId xmlns:a16="http://schemas.microsoft.com/office/drawing/2014/main" id="{F5AD8509-7566-E946-9E5A-5557E62A6A29}"/>
              </a:ext>
            </a:extLst>
          </p:cNvPr>
          <p:cNvSpPr/>
          <p:nvPr/>
        </p:nvSpPr>
        <p:spPr>
          <a:xfrm>
            <a:off x="4237197" y="2617791"/>
            <a:ext cx="1765300" cy="889002"/>
          </a:xfrm>
          <a:prstGeom prst="rect">
            <a:avLst/>
          </a:prstGeom>
          <a:solidFill>
            <a:srgbClr val="007CBC">
              <a:alpha val="9804"/>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502920"/>
          <a:lstStyle/>
          <a:p>
            <a:pP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Private subnet</a:t>
            </a:r>
          </a:p>
        </p:txBody>
      </p:sp>
      <p:sp>
        <p:nvSpPr>
          <p:cNvPr id="9" name="Rectangle 8">
            <a:extLst>
              <a:ext uri="{FF2B5EF4-FFF2-40B4-BE49-F238E27FC236}">
                <a16:creationId xmlns:a16="http://schemas.microsoft.com/office/drawing/2014/main" id="{03251CF1-A0FB-FA48-A582-2429B446E843}"/>
              </a:ext>
            </a:extLst>
          </p:cNvPr>
          <p:cNvSpPr/>
          <p:nvPr/>
        </p:nvSpPr>
        <p:spPr>
          <a:xfrm>
            <a:off x="4241959" y="1519238"/>
            <a:ext cx="1765300" cy="889002"/>
          </a:xfrm>
          <a:prstGeom prst="rect">
            <a:avLst/>
          </a:prstGeom>
          <a:noFill/>
          <a:ln w="12700">
            <a:solidFill>
              <a:srgbClr val="5B9CD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Region</a:t>
            </a:r>
          </a:p>
        </p:txBody>
      </p:sp>
      <p:sp>
        <p:nvSpPr>
          <p:cNvPr id="10" name="Rectangle 9">
            <a:extLst>
              <a:ext uri="{FF2B5EF4-FFF2-40B4-BE49-F238E27FC236}">
                <a16:creationId xmlns:a16="http://schemas.microsoft.com/office/drawing/2014/main" id="{BEFEC4D9-0FF6-0740-BBB7-9A904CD0D43A}"/>
              </a:ext>
            </a:extLst>
          </p:cNvPr>
          <p:cNvSpPr/>
          <p:nvPr/>
        </p:nvSpPr>
        <p:spPr>
          <a:xfrm>
            <a:off x="355600" y="1519239"/>
            <a:ext cx="1765300" cy="8905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ysClr val="windowText" lastClr="000000"/>
                </a:solidFill>
                <a:latin typeface="Arial" panose="020B0604020202020204" pitchFamily="34" charset="0"/>
                <a:cs typeface="Arial" panose="020B0604020202020204" pitchFamily="34" charset="0"/>
              </a:rPr>
              <a:t>AWS Cloud</a:t>
            </a:r>
          </a:p>
        </p:txBody>
      </p:sp>
      <p:sp>
        <p:nvSpPr>
          <p:cNvPr id="11" name="Rectangle 10">
            <a:extLst>
              <a:ext uri="{FF2B5EF4-FFF2-40B4-BE49-F238E27FC236}">
                <a16:creationId xmlns:a16="http://schemas.microsoft.com/office/drawing/2014/main" id="{D246DAA1-0260-E449-8CA2-92FF0101149D}"/>
              </a:ext>
            </a:extLst>
          </p:cNvPr>
          <p:cNvSpPr/>
          <p:nvPr/>
        </p:nvSpPr>
        <p:spPr>
          <a:xfrm>
            <a:off x="6185059" y="1519238"/>
            <a:ext cx="1765300" cy="889002"/>
          </a:xfrm>
          <a:prstGeom prst="rect">
            <a:avLst/>
          </a:prstGeom>
          <a:noFill/>
          <a:ln w="12700">
            <a:solidFill>
              <a:srgbClr val="5B9CD5"/>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r>
              <a:rPr lang="en-US" sz="1200" dirty="0">
                <a:solidFill>
                  <a:srgbClr val="5B9CD5"/>
                </a:solidFill>
                <a:latin typeface="Arial" panose="020B0604020202020204" pitchFamily="34" charset="0"/>
                <a:cs typeface="Arial" panose="020B0604020202020204" pitchFamily="34" charset="0"/>
              </a:rPr>
              <a:t>Availability Zone</a:t>
            </a:r>
          </a:p>
        </p:txBody>
      </p:sp>
      <p:sp>
        <p:nvSpPr>
          <p:cNvPr id="12" name="Rectangle 11">
            <a:extLst>
              <a:ext uri="{FF2B5EF4-FFF2-40B4-BE49-F238E27FC236}">
                <a16:creationId xmlns:a16="http://schemas.microsoft.com/office/drawing/2014/main" id="{A2DB4D0C-453E-6545-B9F2-BB68BDBA72A4}"/>
              </a:ext>
            </a:extLst>
          </p:cNvPr>
          <p:cNvSpPr/>
          <p:nvPr/>
        </p:nvSpPr>
        <p:spPr>
          <a:xfrm>
            <a:off x="8124032" y="2617791"/>
            <a:ext cx="1765300" cy="889002"/>
          </a:xfrm>
          <a:prstGeom prst="rect">
            <a:avLst/>
          </a:prstGeom>
          <a:noFill/>
          <a:ln w="12700">
            <a:solidFill>
              <a:srgbClr val="5A6B86"/>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5A6B86"/>
                </a:solidFill>
                <a:latin typeface="Arial" panose="020B0604020202020204" pitchFamily="34" charset="0"/>
                <a:cs typeface="Arial" panose="020B0604020202020204" pitchFamily="34" charset="0"/>
              </a:rPr>
              <a:t>Server contents</a:t>
            </a:r>
          </a:p>
        </p:txBody>
      </p:sp>
      <p:sp>
        <p:nvSpPr>
          <p:cNvPr id="13" name="Rectangle 12">
            <a:extLst>
              <a:ext uri="{FF2B5EF4-FFF2-40B4-BE49-F238E27FC236}">
                <a16:creationId xmlns:a16="http://schemas.microsoft.com/office/drawing/2014/main" id="{D3750685-3203-FA40-97EB-5CAAB851634D}"/>
              </a:ext>
            </a:extLst>
          </p:cNvPr>
          <p:cNvSpPr/>
          <p:nvPr/>
        </p:nvSpPr>
        <p:spPr>
          <a:xfrm>
            <a:off x="351632" y="2617792"/>
            <a:ext cx="1765300" cy="890588"/>
          </a:xfrm>
          <a:prstGeom prst="rect">
            <a:avLst/>
          </a:prstGeom>
          <a:noFill/>
          <a:ln w="12700">
            <a:solidFill>
              <a:srgbClr val="D86613"/>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endParaRPr lang="en-US" sz="1200" dirty="0">
              <a:solidFill>
                <a:srgbClr val="D86613"/>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endParaRPr lang="en-US" sz="1200" dirty="0">
              <a:solidFill>
                <a:srgbClr val="D86613"/>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r>
              <a:rPr lang="en-US" sz="1200" dirty="0">
                <a:solidFill>
                  <a:srgbClr val="D86613"/>
                </a:solidFill>
                <a:latin typeface="Arial" panose="020B0604020202020204" pitchFamily="34" charset="0"/>
                <a:cs typeface="Arial" panose="020B0604020202020204" pitchFamily="34" charset="0"/>
              </a:rPr>
              <a:t>Auto Scaling group</a:t>
            </a:r>
          </a:p>
        </p:txBody>
      </p:sp>
      <p:sp>
        <p:nvSpPr>
          <p:cNvPr id="14" name="Rectangle 13">
            <a:extLst>
              <a:ext uri="{FF2B5EF4-FFF2-40B4-BE49-F238E27FC236}">
                <a16:creationId xmlns:a16="http://schemas.microsoft.com/office/drawing/2014/main" id="{FFA89DF7-D079-0947-8E29-4EEA4975DBBD}"/>
              </a:ext>
            </a:extLst>
          </p:cNvPr>
          <p:cNvSpPr/>
          <p:nvPr/>
        </p:nvSpPr>
        <p:spPr>
          <a:xfrm>
            <a:off x="2296478" y="4826000"/>
            <a:ext cx="1765300" cy="889002"/>
          </a:xfrm>
          <a:prstGeom prst="rect">
            <a:avLst/>
          </a:prstGeom>
          <a:noFill/>
          <a:ln w="12700">
            <a:solidFill>
              <a:srgbClr val="5A6B86"/>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r>
              <a:rPr lang="en-US" sz="1200" dirty="0">
                <a:solidFill>
                  <a:srgbClr val="5A6B86"/>
                </a:solidFill>
                <a:latin typeface="Arial" panose="020B0604020202020204" pitchFamily="34" charset="0"/>
                <a:cs typeface="Arial" panose="020B0604020202020204" pitchFamily="34" charset="0"/>
              </a:rPr>
              <a:t>Generic group</a:t>
            </a:r>
          </a:p>
        </p:txBody>
      </p:sp>
      <p:sp>
        <p:nvSpPr>
          <p:cNvPr id="15" name="Rectangle 14">
            <a:extLst>
              <a:ext uri="{FF2B5EF4-FFF2-40B4-BE49-F238E27FC236}">
                <a16:creationId xmlns:a16="http://schemas.microsoft.com/office/drawing/2014/main" id="{2C20A410-6A05-8049-8DF4-A7A4612F5A71}"/>
              </a:ext>
            </a:extLst>
          </p:cNvPr>
          <p:cNvSpPr/>
          <p:nvPr/>
        </p:nvSpPr>
        <p:spPr>
          <a:xfrm>
            <a:off x="10071100" y="2617791"/>
            <a:ext cx="1765300" cy="889002"/>
          </a:xfrm>
          <a:prstGeom prst="rect">
            <a:avLst/>
          </a:prstGeom>
          <a:noFill/>
          <a:ln w="12700">
            <a:solidFill>
              <a:srgbClr val="5A6B86"/>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5A6B86"/>
                </a:solidFill>
                <a:latin typeface="Arial" panose="020B0604020202020204" pitchFamily="34" charset="0"/>
                <a:cs typeface="Arial" panose="020B0604020202020204" pitchFamily="34" charset="0"/>
              </a:rPr>
              <a:t>Corporate </a:t>
            </a:r>
          </a:p>
          <a:p>
            <a:pPr eaLnBrk="1" fontAlgn="auto" hangingPunct="1">
              <a:spcBef>
                <a:spcPts val="0"/>
              </a:spcBef>
              <a:spcAft>
                <a:spcPts val="0"/>
              </a:spcAft>
              <a:defRPr/>
            </a:pPr>
            <a:r>
              <a:rPr lang="en-US" sz="1200" dirty="0">
                <a:solidFill>
                  <a:srgbClr val="5A6B86"/>
                </a:solidFill>
                <a:latin typeface="Arial" panose="020B0604020202020204" pitchFamily="34" charset="0"/>
                <a:cs typeface="Arial" panose="020B0604020202020204" pitchFamily="34" charset="0"/>
              </a:rPr>
              <a:t>data center</a:t>
            </a:r>
          </a:p>
        </p:txBody>
      </p:sp>
      <p:sp>
        <p:nvSpPr>
          <p:cNvPr id="18" name="Rectangle 17">
            <a:extLst>
              <a:ext uri="{FF2B5EF4-FFF2-40B4-BE49-F238E27FC236}">
                <a16:creationId xmlns:a16="http://schemas.microsoft.com/office/drawing/2014/main" id="{DE9B301C-05AB-7C44-BC59-74F3FCC4F740}"/>
              </a:ext>
            </a:extLst>
          </p:cNvPr>
          <p:cNvSpPr/>
          <p:nvPr/>
        </p:nvSpPr>
        <p:spPr>
          <a:xfrm>
            <a:off x="2302668" y="3723491"/>
            <a:ext cx="1765300" cy="888993"/>
          </a:xfrm>
          <a:prstGeom prst="rect">
            <a:avLst/>
          </a:prstGeom>
          <a:noFill/>
          <a:ln w="12700">
            <a:solidFill>
              <a:srgbClr val="D86613"/>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D86613"/>
                </a:solidFill>
                <a:latin typeface="Arial" panose="020B0604020202020204" pitchFamily="34" charset="0"/>
                <a:cs typeface="Arial" panose="020B0604020202020204" pitchFamily="34" charset="0"/>
              </a:rPr>
              <a:t>Spot Fleet</a:t>
            </a:r>
          </a:p>
        </p:txBody>
      </p:sp>
      <p:sp>
        <p:nvSpPr>
          <p:cNvPr id="31" name="Rectangle 30">
            <a:extLst>
              <a:ext uri="{FF2B5EF4-FFF2-40B4-BE49-F238E27FC236}">
                <a16:creationId xmlns:a16="http://schemas.microsoft.com/office/drawing/2014/main" id="{3E67FA2E-A9FA-844D-A66D-648AE8044B50}"/>
              </a:ext>
            </a:extLst>
          </p:cNvPr>
          <p:cNvSpPr/>
          <p:nvPr/>
        </p:nvSpPr>
        <p:spPr>
          <a:xfrm>
            <a:off x="8128159" y="1519238"/>
            <a:ext cx="1765300" cy="889002"/>
          </a:xfrm>
          <a:prstGeom prst="rect">
            <a:avLst/>
          </a:prstGeom>
          <a:noFill/>
          <a:ln w="12700">
            <a:solidFill>
              <a:srgbClr val="DF3312"/>
            </a:solidFill>
          </a:ln>
        </p:spPr>
        <p:style>
          <a:lnRef idx="2">
            <a:schemeClr val="accent1">
              <a:shade val="50000"/>
            </a:schemeClr>
          </a:lnRef>
          <a:fillRef idx="1">
            <a:schemeClr val="accent1"/>
          </a:fillRef>
          <a:effectRef idx="0">
            <a:schemeClr val="accent1"/>
          </a:effectRef>
          <a:fontRef idx="minor">
            <a:schemeClr val="lt1"/>
          </a:fontRef>
        </p:style>
        <p:txBody>
          <a:bodyPr tIns="91440" anchorCtr="1"/>
          <a:lstStyle/>
          <a:p>
            <a:pPr eaLnBrk="1" fontAlgn="auto" hangingPunct="1">
              <a:spcBef>
                <a:spcPts val="0"/>
              </a:spcBef>
              <a:spcAft>
                <a:spcPts val="0"/>
              </a:spcAft>
              <a:defRPr/>
            </a:pPr>
            <a:r>
              <a:rPr lang="en-US" sz="1200" dirty="0">
                <a:solidFill>
                  <a:srgbClr val="DF3312"/>
                </a:solidFill>
                <a:latin typeface="Arial" panose="020B0604020202020204" pitchFamily="34" charset="0"/>
                <a:cs typeface="Arial" panose="020B0604020202020204" pitchFamily="34" charset="0"/>
              </a:rPr>
              <a:t>Security group</a:t>
            </a:r>
          </a:p>
        </p:txBody>
      </p:sp>
      <p:sp>
        <p:nvSpPr>
          <p:cNvPr id="32" name="Rectangle 31">
            <a:extLst>
              <a:ext uri="{FF2B5EF4-FFF2-40B4-BE49-F238E27FC236}">
                <a16:creationId xmlns:a16="http://schemas.microsoft.com/office/drawing/2014/main" id="{56D7E570-4FE2-2F46-A39D-E8C015BB79A5}"/>
              </a:ext>
            </a:extLst>
          </p:cNvPr>
          <p:cNvSpPr/>
          <p:nvPr/>
        </p:nvSpPr>
        <p:spPr>
          <a:xfrm>
            <a:off x="351632" y="3721896"/>
            <a:ext cx="1765300" cy="890588"/>
          </a:xfrm>
          <a:prstGeom prst="rect">
            <a:avLst/>
          </a:prstGeom>
          <a:noFill/>
          <a:ln w="12700">
            <a:solidFill>
              <a:srgbClr val="D86613"/>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D86613"/>
                </a:solidFill>
                <a:latin typeface="Arial" panose="020B0604020202020204" pitchFamily="34" charset="0"/>
                <a:cs typeface="Arial" panose="020B0604020202020204" pitchFamily="34" charset="0"/>
              </a:rPr>
              <a:t>EC2 instance contents</a:t>
            </a:r>
          </a:p>
        </p:txBody>
      </p:sp>
      <p:sp>
        <p:nvSpPr>
          <p:cNvPr id="33" name="Rectangle 32">
            <a:extLst>
              <a:ext uri="{FF2B5EF4-FFF2-40B4-BE49-F238E27FC236}">
                <a16:creationId xmlns:a16="http://schemas.microsoft.com/office/drawing/2014/main" id="{B1844CBB-737E-C049-891C-1F2168761D96}"/>
              </a:ext>
            </a:extLst>
          </p:cNvPr>
          <p:cNvSpPr/>
          <p:nvPr/>
        </p:nvSpPr>
        <p:spPr>
          <a:xfrm>
            <a:off x="6184265" y="2617791"/>
            <a:ext cx="1765300" cy="889002"/>
          </a:xfrm>
          <a:prstGeom prst="rect">
            <a:avLst/>
          </a:prstGeom>
          <a:solidFill>
            <a:srgbClr val="1D8900">
              <a:alpha val="9804"/>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502920"/>
          <a:lstStyle/>
          <a:p>
            <a:pPr eaLnBrk="1" fontAlgn="auto" hangingPunct="1">
              <a:spcBef>
                <a:spcPts val="0"/>
              </a:spcBef>
              <a:spcAft>
                <a:spcPts val="0"/>
              </a:spcAft>
              <a:defRPr/>
            </a:pPr>
            <a:r>
              <a:rPr lang="en-US" sz="1200" dirty="0">
                <a:solidFill>
                  <a:srgbClr val="1E8900"/>
                </a:solidFill>
                <a:latin typeface="Arial" panose="020B0604020202020204" pitchFamily="34" charset="0"/>
                <a:cs typeface="Arial" panose="020B0604020202020204" pitchFamily="34" charset="0"/>
              </a:rPr>
              <a:t>Public subnet</a:t>
            </a:r>
          </a:p>
        </p:txBody>
      </p:sp>
      <p:sp>
        <p:nvSpPr>
          <p:cNvPr id="34" name="Rectangle 33">
            <a:extLst>
              <a:ext uri="{FF2B5EF4-FFF2-40B4-BE49-F238E27FC236}">
                <a16:creationId xmlns:a16="http://schemas.microsoft.com/office/drawing/2014/main" id="{DA20F2F0-0321-C84B-B39F-CE77CC71337B}"/>
              </a:ext>
            </a:extLst>
          </p:cNvPr>
          <p:cNvSpPr/>
          <p:nvPr/>
        </p:nvSpPr>
        <p:spPr>
          <a:xfrm>
            <a:off x="4241959" y="4826000"/>
            <a:ext cx="1765300" cy="889002"/>
          </a:xfrm>
          <a:prstGeom prst="rect">
            <a:avLst/>
          </a:prstGeom>
          <a:solidFill>
            <a:srgbClr val="5A6B86">
              <a:alpha val="9804"/>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tIns="91440"/>
          <a:lstStyle/>
          <a:p>
            <a:pPr algn="ctr" eaLnBrk="1" fontAlgn="auto" hangingPunct="1">
              <a:spcBef>
                <a:spcPts val="0"/>
              </a:spcBef>
              <a:spcAft>
                <a:spcPts val="0"/>
              </a:spcAft>
              <a:defRPr/>
            </a:pPr>
            <a:r>
              <a:rPr lang="en-US" sz="1200" dirty="0">
                <a:solidFill>
                  <a:schemeClr val="tx1"/>
                </a:solidFill>
                <a:latin typeface="Arial" panose="020B0604020202020204" pitchFamily="34" charset="0"/>
                <a:cs typeface="Arial" panose="020B0604020202020204" pitchFamily="34" charset="0"/>
              </a:rPr>
              <a:t>Generic group</a:t>
            </a:r>
          </a:p>
        </p:txBody>
      </p:sp>
      <p:sp>
        <p:nvSpPr>
          <p:cNvPr id="35" name="Text Placeholder 4">
            <a:extLst>
              <a:ext uri="{FF2B5EF4-FFF2-40B4-BE49-F238E27FC236}">
                <a16:creationId xmlns:a16="http://schemas.microsoft.com/office/drawing/2014/main" id="{E937666C-2ED1-1841-A4D9-D8A8600C0F57}"/>
              </a:ext>
            </a:extLst>
          </p:cNvPr>
          <p:cNvSpPr txBox="1">
            <a:spLocks noChangeArrowheads="1"/>
          </p:cNvSpPr>
          <p:nvPr/>
        </p:nvSpPr>
        <p:spPr bwMode="auto">
          <a:xfrm>
            <a:off x="10323513" y="365125"/>
            <a:ext cx="162718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eaLnBrk="1" hangingPunct="1"/>
            <a:r>
              <a:rPr lang="en-US" altLang="en-US" sz="1800" dirty="0"/>
              <a:t>1/5</a:t>
            </a:r>
          </a:p>
        </p:txBody>
      </p:sp>
      <p:pic>
        <p:nvPicPr>
          <p:cNvPr id="36" name="Graphic 35">
            <a:extLst>
              <a:ext uri="{FF2B5EF4-FFF2-40B4-BE49-F238E27FC236}">
                <a16:creationId xmlns:a16="http://schemas.microsoft.com/office/drawing/2014/main" id="{EE16ED80-C80D-1E40-AF5F-BA8C3673A43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55600" y="1519238"/>
            <a:ext cx="381000" cy="381000"/>
          </a:xfrm>
          <a:prstGeom prst="rect">
            <a:avLst/>
          </a:prstGeom>
        </p:spPr>
      </p:pic>
      <p:pic>
        <p:nvPicPr>
          <p:cNvPr id="40" name="Graphic 39">
            <a:extLst>
              <a:ext uri="{FF2B5EF4-FFF2-40B4-BE49-F238E27FC236}">
                <a16:creationId xmlns:a16="http://schemas.microsoft.com/office/drawing/2014/main" id="{0B5F1198-9EFD-9644-A9D9-C13F2E38C95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1632" y="3721895"/>
            <a:ext cx="381000" cy="381000"/>
          </a:xfrm>
          <a:prstGeom prst="rect">
            <a:avLst/>
          </a:prstGeom>
        </p:spPr>
      </p:pic>
      <p:pic>
        <p:nvPicPr>
          <p:cNvPr id="37" name="Graphic 36">
            <a:extLst>
              <a:ext uri="{FF2B5EF4-FFF2-40B4-BE49-F238E27FC236}">
                <a16:creationId xmlns:a16="http://schemas.microsoft.com/office/drawing/2014/main" id="{23C586E9-CAD8-D549-938B-0290871AF5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09018" y="3719999"/>
            <a:ext cx="381000" cy="381000"/>
          </a:xfrm>
          <a:prstGeom prst="rect">
            <a:avLst/>
          </a:prstGeom>
        </p:spPr>
      </p:pic>
      <p:pic>
        <p:nvPicPr>
          <p:cNvPr id="38" name="Graphic 37">
            <a:extLst>
              <a:ext uri="{FF2B5EF4-FFF2-40B4-BE49-F238E27FC236}">
                <a16:creationId xmlns:a16="http://schemas.microsoft.com/office/drawing/2014/main" id="{DC4BF730-E74A-754A-9D56-235F834636C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28000" y="2619379"/>
            <a:ext cx="381000" cy="381000"/>
          </a:xfrm>
          <a:prstGeom prst="rect">
            <a:avLst/>
          </a:prstGeom>
        </p:spPr>
      </p:pic>
      <p:sp>
        <p:nvSpPr>
          <p:cNvPr id="39" name="Rectangle 38">
            <a:extLst>
              <a:ext uri="{FF2B5EF4-FFF2-40B4-BE49-F238E27FC236}">
                <a16:creationId xmlns:a16="http://schemas.microsoft.com/office/drawing/2014/main" id="{76AEC116-55CE-1D4E-8FD0-B5E68234CDC7}"/>
              </a:ext>
            </a:extLst>
          </p:cNvPr>
          <p:cNvSpPr/>
          <p:nvPr/>
        </p:nvSpPr>
        <p:spPr>
          <a:xfrm>
            <a:off x="10068719" y="3708021"/>
            <a:ext cx="1764665" cy="898201"/>
          </a:xfrm>
          <a:prstGeom prst="rect">
            <a:avLst/>
          </a:prstGeom>
          <a:noFill/>
          <a:ln w="12700">
            <a:solidFill>
              <a:srgbClr val="D86613"/>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D86613"/>
                </a:solidFill>
                <a:latin typeface="Arial" panose="020B0604020202020204" pitchFamily="34" charset="0"/>
                <a:cs typeface="Arial" panose="020B0604020202020204" pitchFamily="34" charset="0"/>
              </a:rPr>
              <a:t>Elastic Beanstalk container</a:t>
            </a:r>
          </a:p>
        </p:txBody>
      </p:sp>
      <p:sp>
        <p:nvSpPr>
          <p:cNvPr id="42" name="Rectangle 41">
            <a:extLst>
              <a:ext uri="{FF2B5EF4-FFF2-40B4-BE49-F238E27FC236}">
                <a16:creationId xmlns:a16="http://schemas.microsoft.com/office/drawing/2014/main" id="{22299B0B-EC2A-B648-B982-60F93F4537B3}"/>
              </a:ext>
            </a:extLst>
          </p:cNvPr>
          <p:cNvSpPr/>
          <p:nvPr/>
        </p:nvSpPr>
        <p:spPr>
          <a:xfrm>
            <a:off x="351632" y="4826000"/>
            <a:ext cx="1764665" cy="895343"/>
          </a:xfrm>
          <a:prstGeom prst="rect">
            <a:avLst/>
          </a:prstGeom>
          <a:noFill/>
          <a:ln w="12700">
            <a:solidFill>
              <a:srgbClr val="CD2264"/>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CD2264"/>
                </a:solidFill>
                <a:latin typeface="Arial" panose="020B0604020202020204" pitchFamily="34" charset="0"/>
                <a:cs typeface="Arial" panose="020B0604020202020204" pitchFamily="34" charset="0"/>
              </a:rPr>
              <a:t>AWS Step Functions workflow</a:t>
            </a:r>
          </a:p>
        </p:txBody>
      </p:sp>
      <p:pic>
        <p:nvPicPr>
          <p:cNvPr id="43" name="Graphic 42">
            <a:extLst>
              <a:ext uri="{FF2B5EF4-FFF2-40B4-BE49-F238E27FC236}">
                <a16:creationId xmlns:a16="http://schemas.microsoft.com/office/drawing/2014/main" id="{D390B23C-EF93-5948-9566-B66E705B10E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068719" y="3708021"/>
            <a:ext cx="381000" cy="381000"/>
          </a:xfrm>
          <a:prstGeom prst="rect">
            <a:avLst/>
          </a:prstGeom>
        </p:spPr>
      </p:pic>
      <p:pic>
        <p:nvPicPr>
          <p:cNvPr id="44" name="Graphic 43">
            <a:extLst>
              <a:ext uri="{FF2B5EF4-FFF2-40B4-BE49-F238E27FC236}">
                <a16:creationId xmlns:a16="http://schemas.microsoft.com/office/drawing/2014/main" id="{CFC17DEB-3F28-E24D-A301-C9C3CA4DC6F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1632" y="4826000"/>
            <a:ext cx="381000" cy="381000"/>
          </a:xfrm>
          <a:prstGeom prst="rect">
            <a:avLst/>
          </a:prstGeom>
        </p:spPr>
      </p:pic>
      <p:sp>
        <p:nvSpPr>
          <p:cNvPr id="46" name="Rectangle 45">
            <a:extLst>
              <a:ext uri="{FF2B5EF4-FFF2-40B4-BE49-F238E27FC236}">
                <a16:creationId xmlns:a16="http://schemas.microsoft.com/office/drawing/2014/main" id="{6F00D707-38FB-0244-8856-D05A87C6E1ED}"/>
              </a:ext>
            </a:extLst>
          </p:cNvPr>
          <p:cNvSpPr/>
          <p:nvPr/>
        </p:nvSpPr>
        <p:spPr>
          <a:xfrm>
            <a:off x="8124032" y="3709595"/>
            <a:ext cx="1765300" cy="890588"/>
          </a:xfrm>
          <a:prstGeom prst="rect">
            <a:avLst/>
          </a:prstGeom>
          <a:noFill/>
          <a:ln w="12700">
            <a:solidFill>
              <a:srgbClr val="3F8624"/>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3F8624"/>
                </a:solidFill>
                <a:latin typeface="Arial" panose="020B0604020202020204" pitchFamily="34" charset="0"/>
                <a:cs typeface="Arial" panose="020B0604020202020204" pitchFamily="34" charset="0"/>
              </a:rPr>
              <a:t>AWS IoT Greengrass</a:t>
            </a:r>
          </a:p>
        </p:txBody>
      </p:sp>
      <p:sp>
        <p:nvSpPr>
          <p:cNvPr id="48" name="Rectangle 47">
            <a:extLst>
              <a:ext uri="{FF2B5EF4-FFF2-40B4-BE49-F238E27FC236}">
                <a16:creationId xmlns:a16="http://schemas.microsoft.com/office/drawing/2014/main" id="{3DDA7171-A549-214F-AC9E-FEF3D59B3EA9}"/>
              </a:ext>
            </a:extLst>
          </p:cNvPr>
          <p:cNvSpPr/>
          <p:nvPr/>
        </p:nvSpPr>
        <p:spPr>
          <a:xfrm>
            <a:off x="4235293" y="3719999"/>
            <a:ext cx="1764665" cy="895343"/>
          </a:xfrm>
          <a:prstGeom prst="rect">
            <a:avLst/>
          </a:prstGeom>
          <a:noFill/>
          <a:ln w="12700">
            <a:solidFill>
              <a:srgbClr val="CD2264"/>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CD2264"/>
                </a:solidFill>
                <a:latin typeface="Arial" panose="020B0604020202020204" pitchFamily="34" charset="0"/>
                <a:cs typeface="Arial" panose="020B0604020202020204" pitchFamily="34" charset="0"/>
              </a:rPr>
              <a:t>AWS account</a:t>
            </a:r>
          </a:p>
        </p:txBody>
      </p:sp>
      <p:pic>
        <p:nvPicPr>
          <p:cNvPr id="5" name="Graphic 4">
            <a:extLst>
              <a:ext uri="{FF2B5EF4-FFF2-40B4-BE49-F238E27FC236}">
                <a16:creationId xmlns:a16="http://schemas.microsoft.com/office/drawing/2014/main" id="{A5538507-45E0-DA42-A42C-D9A8F6A021C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232276" y="3717141"/>
            <a:ext cx="381000" cy="381000"/>
          </a:xfrm>
          <a:prstGeom prst="rect">
            <a:avLst/>
          </a:prstGeom>
        </p:spPr>
      </p:pic>
      <p:pic>
        <p:nvPicPr>
          <p:cNvPr id="17" name="Graphic 16">
            <a:extLst>
              <a:ext uri="{FF2B5EF4-FFF2-40B4-BE49-F238E27FC236}">
                <a16:creationId xmlns:a16="http://schemas.microsoft.com/office/drawing/2014/main" id="{E091D5A2-7670-AB46-B599-6FC0449FDE8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303463" y="2619379"/>
            <a:ext cx="381000" cy="381000"/>
          </a:xfrm>
          <a:prstGeom prst="rect">
            <a:avLst/>
          </a:prstGeom>
        </p:spPr>
      </p:pic>
      <p:pic>
        <p:nvPicPr>
          <p:cNvPr id="20" name="Graphic 19">
            <a:extLst>
              <a:ext uri="{FF2B5EF4-FFF2-40B4-BE49-F238E27FC236}">
                <a16:creationId xmlns:a16="http://schemas.microsoft.com/office/drawing/2014/main" id="{C5004A7F-07D4-7644-BBA1-793B679928D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184900" y="2619379"/>
            <a:ext cx="381000" cy="381000"/>
          </a:xfrm>
          <a:prstGeom prst="rect">
            <a:avLst/>
          </a:prstGeom>
        </p:spPr>
      </p:pic>
      <p:pic>
        <p:nvPicPr>
          <p:cNvPr id="22" name="Graphic 21">
            <a:extLst>
              <a:ext uri="{FF2B5EF4-FFF2-40B4-BE49-F238E27FC236}">
                <a16:creationId xmlns:a16="http://schemas.microsoft.com/office/drawing/2014/main" id="{5259AAA2-EFC0-E14A-A9FB-856721770A1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241959" y="2619379"/>
            <a:ext cx="381000" cy="381000"/>
          </a:xfrm>
          <a:prstGeom prst="rect">
            <a:avLst/>
          </a:prstGeom>
        </p:spPr>
      </p:pic>
      <p:pic>
        <p:nvPicPr>
          <p:cNvPr id="53" name="Graphic 52">
            <a:extLst>
              <a:ext uri="{FF2B5EF4-FFF2-40B4-BE49-F238E27FC236}">
                <a16:creationId xmlns:a16="http://schemas.microsoft.com/office/drawing/2014/main" id="{294078E2-07BF-D343-A6D2-D8554E52F44D}"/>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43782" y="2619379"/>
            <a:ext cx="381000" cy="381000"/>
          </a:xfrm>
          <a:prstGeom prst="rect">
            <a:avLst/>
          </a:prstGeom>
        </p:spPr>
      </p:pic>
      <p:pic>
        <p:nvPicPr>
          <p:cNvPr id="26" name="Graphic 25">
            <a:extLst>
              <a:ext uri="{FF2B5EF4-FFF2-40B4-BE49-F238E27FC236}">
                <a16:creationId xmlns:a16="http://schemas.microsoft.com/office/drawing/2014/main" id="{2C69F662-72C8-D449-833A-3FB0BC2580DC}"/>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4241482" y="1512745"/>
            <a:ext cx="381000" cy="381000"/>
          </a:xfrm>
          <a:prstGeom prst="rect">
            <a:avLst/>
          </a:prstGeom>
        </p:spPr>
      </p:pic>
      <p:pic>
        <p:nvPicPr>
          <p:cNvPr id="28" name="Graphic 27">
            <a:extLst>
              <a:ext uri="{FF2B5EF4-FFF2-40B4-BE49-F238E27FC236}">
                <a16:creationId xmlns:a16="http://schemas.microsoft.com/office/drawing/2014/main" id="{9FECDA3A-FDD8-F64F-8E96-8A476235687A}"/>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0071100" y="2619379"/>
            <a:ext cx="381000" cy="381000"/>
          </a:xfrm>
          <a:prstGeom prst="rect">
            <a:avLst/>
          </a:prstGeom>
        </p:spPr>
      </p:pic>
      <p:pic>
        <p:nvPicPr>
          <p:cNvPr id="50" name="Graphic 49">
            <a:extLst>
              <a:ext uri="{FF2B5EF4-FFF2-40B4-BE49-F238E27FC236}">
                <a16:creationId xmlns:a16="http://schemas.microsoft.com/office/drawing/2014/main" id="{27D5EB7C-8731-9449-A242-6E83DB5E5E21}"/>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8124032" y="3708021"/>
            <a:ext cx="381000" cy="381000"/>
          </a:xfrm>
          <a:prstGeom prst="rect">
            <a:avLst/>
          </a:prstGeom>
        </p:spPr>
      </p:pic>
      <p:sp>
        <p:nvSpPr>
          <p:cNvPr id="65" name="Rectangle 64">
            <a:extLst>
              <a:ext uri="{FF2B5EF4-FFF2-40B4-BE49-F238E27FC236}">
                <a16:creationId xmlns:a16="http://schemas.microsoft.com/office/drawing/2014/main" id="{064E4215-E4B6-EB46-83DB-CAD99CBC6264}"/>
              </a:ext>
            </a:extLst>
          </p:cNvPr>
          <p:cNvSpPr/>
          <p:nvPr/>
        </p:nvSpPr>
        <p:spPr>
          <a:xfrm>
            <a:off x="6182520" y="3720310"/>
            <a:ext cx="1765300" cy="890588"/>
          </a:xfrm>
          <a:prstGeom prst="rect">
            <a:avLst/>
          </a:prstGeom>
          <a:noFill/>
          <a:ln w="12700">
            <a:solidFill>
              <a:srgbClr val="3F8624"/>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3F8624"/>
                </a:solidFill>
                <a:latin typeface="Arial" panose="020B0604020202020204" pitchFamily="34" charset="0"/>
                <a:cs typeface="Arial" panose="020B0604020202020204" pitchFamily="34" charset="0"/>
              </a:rPr>
              <a:t>AWS IoT Greengrass Deployment</a:t>
            </a:r>
          </a:p>
        </p:txBody>
      </p:sp>
      <p:pic>
        <p:nvPicPr>
          <p:cNvPr id="52" name="Graphic 51">
            <a:extLst>
              <a:ext uri="{FF2B5EF4-FFF2-40B4-BE49-F238E27FC236}">
                <a16:creationId xmlns:a16="http://schemas.microsoft.com/office/drawing/2014/main" id="{0AEEF39A-F6C0-C045-97A0-71248B5207BB}"/>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6179345" y="3723491"/>
            <a:ext cx="381000" cy="381000"/>
          </a:xfrm>
          <a:prstGeom prst="rect">
            <a:avLst/>
          </a:prstGeom>
        </p:spPr>
      </p:pic>
      <p:sp>
        <p:nvSpPr>
          <p:cNvPr id="41" name="Rectangle 40">
            <a:extLst>
              <a:ext uri="{FF2B5EF4-FFF2-40B4-BE49-F238E27FC236}">
                <a16:creationId xmlns:a16="http://schemas.microsoft.com/office/drawing/2014/main" id="{80A3E843-D0B9-7C4A-B538-16628215A6E3}"/>
              </a:ext>
            </a:extLst>
          </p:cNvPr>
          <p:cNvSpPr/>
          <p:nvPr/>
        </p:nvSpPr>
        <p:spPr>
          <a:xfrm>
            <a:off x="2298541" y="1519239"/>
            <a:ext cx="1765300" cy="8905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ysClr val="windowText" lastClr="000000"/>
                </a:solidFill>
                <a:latin typeface="Arial" panose="020B0604020202020204" pitchFamily="34" charset="0"/>
                <a:cs typeface="Arial" panose="020B0604020202020204" pitchFamily="34" charset="0"/>
              </a:rPr>
              <a:t>AWS Cloud</a:t>
            </a:r>
          </a:p>
        </p:txBody>
      </p:sp>
      <p:pic>
        <p:nvPicPr>
          <p:cNvPr id="45" name="Graphic 44">
            <a:extLst>
              <a:ext uri="{FF2B5EF4-FFF2-40B4-BE49-F238E27FC236}">
                <a16:creationId xmlns:a16="http://schemas.microsoft.com/office/drawing/2014/main" id="{B6059C54-605A-6B49-8B12-1A3674B9102B}"/>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2298541" y="1519238"/>
            <a:ext cx="381000" cy="381000"/>
          </a:xfrm>
          <a:prstGeom prst="rect">
            <a:avLst/>
          </a:prstGeom>
        </p:spPr>
      </p:pic>
      <p:sp>
        <p:nvSpPr>
          <p:cNvPr id="47" name="TextBox 46">
            <a:extLst>
              <a:ext uri="{FF2B5EF4-FFF2-40B4-BE49-F238E27FC236}">
                <a16:creationId xmlns:a16="http://schemas.microsoft.com/office/drawing/2014/main" id="{EC1816EA-52B3-2E48-A570-14E40815A6D6}"/>
              </a:ext>
            </a:extLst>
          </p:cNvPr>
          <p:cNvSpPr txBox="1"/>
          <p:nvPr/>
        </p:nvSpPr>
        <p:spPr>
          <a:xfrm>
            <a:off x="246018" y="1233709"/>
            <a:ext cx="300082" cy="369332"/>
          </a:xfrm>
          <a:prstGeom prst="rect">
            <a:avLst/>
          </a:prstGeom>
          <a:noFill/>
        </p:spPr>
        <p:txBody>
          <a:bodyPr wrap="none" rtlCol="0">
            <a:spAutoFit/>
          </a:bodyPr>
          <a:lstStyle/>
          <a:p>
            <a:r>
              <a:rPr lang="en-US" dirty="0">
                <a:solidFill>
                  <a:srgbClr val="FF0000"/>
                </a:solidFill>
              </a:rPr>
              <a:t>*</a:t>
            </a:r>
          </a:p>
        </p:txBody>
      </p:sp>
      <p:sp>
        <p:nvSpPr>
          <p:cNvPr id="49" name="TextBox 48">
            <a:extLst>
              <a:ext uri="{FF2B5EF4-FFF2-40B4-BE49-F238E27FC236}">
                <a16:creationId xmlns:a16="http://schemas.microsoft.com/office/drawing/2014/main" id="{84348687-62F7-1446-A762-B3449DD228C5}"/>
              </a:ext>
            </a:extLst>
          </p:cNvPr>
          <p:cNvSpPr txBox="1"/>
          <p:nvPr/>
        </p:nvSpPr>
        <p:spPr>
          <a:xfrm>
            <a:off x="6285756" y="4754006"/>
            <a:ext cx="5664944" cy="830997"/>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In certain regions (i.e. China), AWS does not own the rights for the logo using the letters “AWS.” Per our guidelines, use the group with the AWS logo except in regions where the AWS logo cannot be used. You may use the group with the cloud icon in those cases.</a:t>
            </a:r>
            <a:endParaRPr lang="en-US" sz="1200" dirty="0">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C958C531-4C29-0548-B44A-9A1A908ED17A}"/>
              </a:ext>
            </a:extLst>
          </p:cNvPr>
          <p:cNvSpPr txBox="1"/>
          <p:nvPr/>
        </p:nvSpPr>
        <p:spPr>
          <a:xfrm>
            <a:off x="6086579" y="4756673"/>
            <a:ext cx="300082" cy="369332"/>
          </a:xfrm>
          <a:prstGeom prst="rect">
            <a:avLst/>
          </a:prstGeom>
          <a:noFill/>
        </p:spPr>
        <p:txBody>
          <a:bodyPr wrap="none" rtlCol="0">
            <a:spAutoFit/>
          </a:bodyPr>
          <a:lstStyle/>
          <a:p>
            <a:r>
              <a:rPr lang="en-US" dirty="0">
                <a:solidFill>
                  <a:srgbClr val="FF0000"/>
                </a:solidFill>
              </a:rPr>
              <a:t>*</a:t>
            </a:r>
          </a:p>
        </p:txBody>
      </p:sp>
    </p:spTree>
    <p:extLst>
      <p:ext uri="{BB962C8B-B14F-4D97-AF65-F5344CB8AC3E}">
        <p14:creationId xmlns:p14="http://schemas.microsoft.com/office/powerpoint/2010/main" val="1781104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5">
            <a:extLst>
              <a:ext uri="{FF2B5EF4-FFF2-40B4-BE49-F238E27FC236}">
                <a16:creationId xmlns:a16="http://schemas.microsoft.com/office/drawing/2014/main" id="{9CC47161-2E37-6E47-8F3F-0984ECFD2D86}"/>
              </a:ext>
            </a:extLst>
          </p:cNvPr>
          <p:cNvSpPr>
            <a:spLocks noGrp="1" noChangeArrowheads="1"/>
          </p:cNvSpPr>
          <p:nvPr>
            <p:ph type="title"/>
          </p:nvPr>
        </p:nvSpPr>
        <p:spPr/>
        <p:txBody>
          <a:bodyPr/>
          <a:lstStyle/>
          <a:p>
            <a:pPr eaLnBrk="1" hangingPunct="1"/>
            <a:r>
              <a:rPr lang="en-US" altLang="en-US" dirty="0"/>
              <a:t>Create a Custom Group for a Service</a:t>
            </a:r>
          </a:p>
        </p:txBody>
      </p:sp>
      <p:sp>
        <p:nvSpPr>
          <p:cNvPr id="61442" name="Footer Placeholder 3">
            <a:extLst>
              <a:ext uri="{FF2B5EF4-FFF2-40B4-BE49-F238E27FC236}">
                <a16:creationId xmlns:a16="http://schemas.microsoft.com/office/drawing/2014/main" id="{F5522C16-57AB-7E43-AA68-45A59C7214DF}"/>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61443" name="Slide Number Placeholder 4">
            <a:extLst>
              <a:ext uri="{FF2B5EF4-FFF2-40B4-BE49-F238E27FC236}">
                <a16:creationId xmlns:a16="http://schemas.microsoft.com/office/drawing/2014/main" id="{C1A9390B-D9CB-C146-B172-5FABE59732E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644F03E-9D63-E742-976D-4341BB7A673F}" type="slidenum">
              <a:rPr lang="en-US" altLang="en-US" smtClean="0">
                <a:solidFill>
                  <a:srgbClr val="161E2D"/>
                </a:solidFill>
                <a:latin typeface="Arial" panose="020B0604020202020204" pitchFamily="34" charset="0"/>
              </a:rPr>
              <a:pPr fontAlgn="base">
                <a:spcBef>
                  <a:spcPct val="0"/>
                </a:spcBef>
                <a:spcAft>
                  <a:spcPct val="0"/>
                </a:spcAft>
              </a:pPr>
              <a:t>26</a:t>
            </a:fld>
            <a:endParaRPr lang="en-US" altLang="en-US" dirty="0">
              <a:solidFill>
                <a:srgbClr val="161E2D"/>
              </a:solidFill>
              <a:latin typeface="Arial" panose="020B0604020202020204" pitchFamily="34" charset="0"/>
            </a:endParaRPr>
          </a:p>
        </p:txBody>
      </p:sp>
      <p:sp>
        <p:nvSpPr>
          <p:cNvPr id="35" name="Text Placeholder 4">
            <a:extLst>
              <a:ext uri="{FF2B5EF4-FFF2-40B4-BE49-F238E27FC236}">
                <a16:creationId xmlns:a16="http://schemas.microsoft.com/office/drawing/2014/main" id="{E937666C-2ED1-1841-A4D9-D8A8600C0F57}"/>
              </a:ext>
            </a:extLst>
          </p:cNvPr>
          <p:cNvSpPr txBox="1">
            <a:spLocks noChangeArrowheads="1"/>
          </p:cNvSpPr>
          <p:nvPr/>
        </p:nvSpPr>
        <p:spPr bwMode="auto">
          <a:xfrm>
            <a:off x="10323513" y="365125"/>
            <a:ext cx="162718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eaLnBrk="1" hangingPunct="1"/>
            <a:r>
              <a:rPr lang="en-US" altLang="en-US" sz="1800" dirty="0"/>
              <a:t>2/5</a:t>
            </a:r>
          </a:p>
        </p:txBody>
      </p:sp>
      <p:sp>
        <p:nvSpPr>
          <p:cNvPr id="33" name="Content Placeholder 10">
            <a:extLst>
              <a:ext uri="{FF2B5EF4-FFF2-40B4-BE49-F238E27FC236}">
                <a16:creationId xmlns:a16="http://schemas.microsoft.com/office/drawing/2014/main" id="{D6A1AED7-3748-A24A-93D9-0C3D01104DE8}"/>
              </a:ext>
            </a:extLst>
          </p:cNvPr>
          <p:cNvSpPr txBox="1">
            <a:spLocks noChangeArrowheads="1"/>
          </p:cNvSpPr>
          <p:nvPr/>
        </p:nvSpPr>
        <p:spPr>
          <a:xfrm>
            <a:off x="241298" y="1149350"/>
            <a:ext cx="8705931" cy="509429"/>
          </a:xfrm>
          <a:prstGeom prst="rect">
            <a:avLst/>
          </a:prstGeom>
        </p:spPr>
        <p:txBody>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1800" dirty="0"/>
              <a:t>Select a group with the category color where you find your service to start creating your custom group. </a:t>
            </a:r>
            <a:r>
              <a:rPr lang="en-US" altLang="en-US" sz="1800" b="1" dirty="0"/>
              <a:t>All groups are fully editable.</a:t>
            </a:r>
          </a:p>
        </p:txBody>
      </p:sp>
      <p:sp>
        <p:nvSpPr>
          <p:cNvPr id="14" name="Rectangle 13">
            <a:extLst>
              <a:ext uri="{FF2B5EF4-FFF2-40B4-BE49-F238E27FC236}">
                <a16:creationId xmlns:a16="http://schemas.microsoft.com/office/drawing/2014/main" id="{CAEA28F1-CCA1-C646-A817-FA82DD736421}"/>
              </a:ext>
            </a:extLst>
          </p:cNvPr>
          <p:cNvSpPr/>
          <p:nvPr/>
        </p:nvSpPr>
        <p:spPr>
          <a:xfrm>
            <a:off x="348285" y="3788621"/>
            <a:ext cx="1772616" cy="895343"/>
          </a:xfrm>
          <a:prstGeom prst="rect">
            <a:avLst/>
          </a:prstGeom>
          <a:noFill/>
          <a:ln w="12700">
            <a:solidFill>
              <a:srgbClr val="D86613"/>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D86613"/>
                </a:solidFill>
                <a:latin typeface="Arial" panose="020B0604020202020204" pitchFamily="34" charset="0"/>
                <a:cs typeface="Arial" panose="020B0604020202020204" pitchFamily="34" charset="0"/>
              </a:rPr>
              <a:t>Edit group name</a:t>
            </a:r>
          </a:p>
        </p:txBody>
      </p:sp>
      <p:pic>
        <p:nvPicPr>
          <p:cNvPr id="16" name="Graphic 15">
            <a:extLst>
              <a:ext uri="{FF2B5EF4-FFF2-40B4-BE49-F238E27FC236}">
                <a16:creationId xmlns:a16="http://schemas.microsoft.com/office/drawing/2014/main" id="{AF199B5B-0356-8F45-BB29-A014EFC44CC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48284" y="3788621"/>
            <a:ext cx="381000" cy="381000"/>
          </a:xfrm>
          <a:prstGeom prst="rect">
            <a:avLst/>
          </a:prstGeom>
        </p:spPr>
      </p:pic>
      <p:sp>
        <p:nvSpPr>
          <p:cNvPr id="18" name="Rectangle 17">
            <a:extLst>
              <a:ext uri="{FF2B5EF4-FFF2-40B4-BE49-F238E27FC236}">
                <a16:creationId xmlns:a16="http://schemas.microsoft.com/office/drawing/2014/main" id="{F2D5A4C8-F8D9-6F4B-8D22-B5415B749998}"/>
              </a:ext>
            </a:extLst>
          </p:cNvPr>
          <p:cNvSpPr/>
          <p:nvPr/>
        </p:nvSpPr>
        <p:spPr>
          <a:xfrm>
            <a:off x="4248794" y="1993573"/>
            <a:ext cx="1772615" cy="890588"/>
          </a:xfrm>
          <a:prstGeom prst="rect">
            <a:avLst/>
          </a:prstGeom>
          <a:noFill/>
          <a:ln w="12700">
            <a:solidFill>
              <a:srgbClr val="3F8624"/>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3F8624"/>
                </a:solidFill>
                <a:latin typeface="Arial" panose="020B0604020202020204" pitchFamily="34" charset="0"/>
                <a:cs typeface="Arial" panose="020B0604020202020204" pitchFamily="34" charset="0"/>
              </a:rPr>
              <a:t>Edit group name</a:t>
            </a:r>
          </a:p>
        </p:txBody>
      </p:sp>
      <p:pic>
        <p:nvPicPr>
          <p:cNvPr id="19" name="Graphic 18">
            <a:extLst>
              <a:ext uri="{FF2B5EF4-FFF2-40B4-BE49-F238E27FC236}">
                <a16:creationId xmlns:a16="http://schemas.microsoft.com/office/drawing/2014/main" id="{0F280DDF-A382-A947-9E10-E8A65240492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248794" y="1991999"/>
            <a:ext cx="381000" cy="381000"/>
          </a:xfrm>
          <a:prstGeom prst="rect">
            <a:avLst/>
          </a:prstGeom>
        </p:spPr>
      </p:pic>
      <p:sp>
        <p:nvSpPr>
          <p:cNvPr id="29" name="Rectangle 28">
            <a:extLst>
              <a:ext uri="{FF2B5EF4-FFF2-40B4-BE49-F238E27FC236}">
                <a16:creationId xmlns:a16="http://schemas.microsoft.com/office/drawing/2014/main" id="{6DBB2E75-86CE-B746-9AF7-278F69976E6C}"/>
              </a:ext>
            </a:extLst>
          </p:cNvPr>
          <p:cNvSpPr/>
          <p:nvPr/>
        </p:nvSpPr>
        <p:spPr>
          <a:xfrm>
            <a:off x="4248794" y="3788622"/>
            <a:ext cx="1772615" cy="895342"/>
          </a:xfrm>
          <a:prstGeom prst="rect">
            <a:avLst/>
          </a:prstGeom>
          <a:noFill/>
          <a:ln w="12700">
            <a:solidFill>
              <a:srgbClr val="3A47CB"/>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3A47CB"/>
                </a:solidFill>
                <a:latin typeface="Arial" panose="020B0604020202020204" pitchFamily="34" charset="0"/>
                <a:cs typeface="Arial" panose="020B0604020202020204" pitchFamily="34" charset="0"/>
              </a:rPr>
              <a:t>Edit group name</a:t>
            </a:r>
          </a:p>
        </p:txBody>
      </p:sp>
      <p:sp>
        <p:nvSpPr>
          <p:cNvPr id="31" name="Rectangle 30">
            <a:extLst>
              <a:ext uri="{FF2B5EF4-FFF2-40B4-BE49-F238E27FC236}">
                <a16:creationId xmlns:a16="http://schemas.microsoft.com/office/drawing/2014/main" id="{EC828859-0CBB-5243-8F1E-37D4EBB5F3CD}"/>
              </a:ext>
            </a:extLst>
          </p:cNvPr>
          <p:cNvSpPr/>
          <p:nvPr/>
        </p:nvSpPr>
        <p:spPr>
          <a:xfrm>
            <a:off x="2298540" y="3791479"/>
            <a:ext cx="1772615" cy="895343"/>
          </a:xfrm>
          <a:prstGeom prst="rect">
            <a:avLst/>
          </a:prstGeom>
          <a:noFill/>
          <a:ln w="12700">
            <a:solidFill>
              <a:srgbClr val="D6232C"/>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D6232C"/>
                </a:solidFill>
                <a:latin typeface="Arial" panose="020B0604020202020204" pitchFamily="34" charset="0"/>
                <a:cs typeface="Arial" panose="020B0604020202020204" pitchFamily="34" charset="0"/>
              </a:rPr>
              <a:t>Edit group name</a:t>
            </a:r>
          </a:p>
        </p:txBody>
      </p:sp>
      <p:pic>
        <p:nvPicPr>
          <p:cNvPr id="7" name="Graphic 6">
            <a:extLst>
              <a:ext uri="{FF2B5EF4-FFF2-40B4-BE49-F238E27FC236}">
                <a16:creationId xmlns:a16="http://schemas.microsoft.com/office/drawing/2014/main" id="{3DA33E1F-F4A7-064F-AD4A-069E76739C4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48794" y="3788621"/>
            <a:ext cx="381000" cy="381000"/>
          </a:xfrm>
          <a:prstGeom prst="rect">
            <a:avLst/>
          </a:prstGeom>
        </p:spPr>
      </p:pic>
      <p:pic>
        <p:nvPicPr>
          <p:cNvPr id="13" name="Graphic 12">
            <a:extLst>
              <a:ext uri="{FF2B5EF4-FFF2-40B4-BE49-F238E27FC236}">
                <a16:creationId xmlns:a16="http://schemas.microsoft.com/office/drawing/2014/main" id="{6A906DAF-8951-4A43-817C-B639A415513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98540" y="3791479"/>
            <a:ext cx="381000" cy="381000"/>
          </a:xfrm>
          <a:prstGeom prst="rect">
            <a:avLst/>
          </a:prstGeom>
        </p:spPr>
      </p:pic>
      <p:sp>
        <p:nvSpPr>
          <p:cNvPr id="41" name="Rectangle 40">
            <a:extLst>
              <a:ext uri="{FF2B5EF4-FFF2-40B4-BE49-F238E27FC236}">
                <a16:creationId xmlns:a16="http://schemas.microsoft.com/office/drawing/2014/main" id="{EE3AA76C-00C9-544C-B267-EB3DD60A3654}"/>
              </a:ext>
            </a:extLst>
          </p:cNvPr>
          <p:cNvSpPr/>
          <p:nvPr/>
        </p:nvSpPr>
        <p:spPr>
          <a:xfrm>
            <a:off x="6199048" y="1993573"/>
            <a:ext cx="1772615" cy="890588"/>
          </a:xfrm>
          <a:prstGeom prst="rect">
            <a:avLst/>
          </a:prstGeom>
          <a:noFill/>
          <a:ln w="12700">
            <a:solidFill>
              <a:srgbClr val="1B7B67"/>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ln w="0"/>
                <a:solidFill>
                  <a:srgbClr val="1B7B67"/>
                </a:solidFill>
                <a:latin typeface="Arial" panose="020B0604020202020204" pitchFamily="34" charset="0"/>
                <a:cs typeface="Arial" panose="020B0604020202020204" pitchFamily="34" charset="0"/>
              </a:rPr>
              <a:t>Edit group name</a:t>
            </a:r>
          </a:p>
        </p:txBody>
      </p:sp>
      <p:pic>
        <p:nvPicPr>
          <p:cNvPr id="42" name="Graphic 41">
            <a:extLst>
              <a:ext uri="{FF2B5EF4-FFF2-40B4-BE49-F238E27FC236}">
                <a16:creationId xmlns:a16="http://schemas.microsoft.com/office/drawing/2014/main" id="{2AA2C952-8E4F-A24A-8ECC-256D1A3A4B0F}"/>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199049" y="1991999"/>
            <a:ext cx="381000" cy="381000"/>
          </a:xfrm>
          <a:prstGeom prst="rect">
            <a:avLst/>
          </a:prstGeom>
        </p:spPr>
      </p:pic>
      <p:sp>
        <p:nvSpPr>
          <p:cNvPr id="26" name="Rectangle 25">
            <a:extLst>
              <a:ext uri="{FF2B5EF4-FFF2-40B4-BE49-F238E27FC236}">
                <a16:creationId xmlns:a16="http://schemas.microsoft.com/office/drawing/2014/main" id="{36CB91DB-2CF5-7A47-B6DB-21B50A1EDCC6}"/>
              </a:ext>
            </a:extLst>
          </p:cNvPr>
          <p:cNvSpPr/>
          <p:nvPr/>
        </p:nvSpPr>
        <p:spPr>
          <a:xfrm>
            <a:off x="2298540" y="1994762"/>
            <a:ext cx="1772615" cy="895343"/>
          </a:xfrm>
          <a:prstGeom prst="rect">
            <a:avLst/>
          </a:prstGeom>
          <a:noFill/>
          <a:ln w="12700">
            <a:solidFill>
              <a:srgbClr val="CD2264"/>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CD2264"/>
                </a:solidFill>
                <a:latin typeface="Arial" panose="020B0604020202020204" pitchFamily="34" charset="0"/>
                <a:cs typeface="Arial" panose="020B0604020202020204" pitchFamily="34" charset="0"/>
              </a:rPr>
              <a:t>Edit group name</a:t>
            </a:r>
          </a:p>
        </p:txBody>
      </p:sp>
      <p:pic>
        <p:nvPicPr>
          <p:cNvPr id="27" name="Graphic 26">
            <a:extLst>
              <a:ext uri="{FF2B5EF4-FFF2-40B4-BE49-F238E27FC236}">
                <a16:creationId xmlns:a16="http://schemas.microsoft.com/office/drawing/2014/main" id="{D435E233-0D25-004E-B9E2-D201A44A6548}"/>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2298541" y="1994762"/>
            <a:ext cx="381000" cy="381000"/>
          </a:xfrm>
          <a:prstGeom prst="rect">
            <a:avLst/>
          </a:prstGeom>
        </p:spPr>
      </p:pic>
      <p:sp>
        <p:nvSpPr>
          <p:cNvPr id="3" name="TextBox 2">
            <a:extLst>
              <a:ext uri="{FF2B5EF4-FFF2-40B4-BE49-F238E27FC236}">
                <a16:creationId xmlns:a16="http://schemas.microsoft.com/office/drawing/2014/main" id="{45B44208-8CF9-6A48-9FB7-FDBF453498A2}"/>
              </a:ext>
            </a:extLst>
          </p:cNvPr>
          <p:cNvSpPr txBox="1"/>
          <p:nvPr/>
        </p:nvSpPr>
        <p:spPr>
          <a:xfrm>
            <a:off x="241301" y="2921855"/>
            <a:ext cx="1879600" cy="707886"/>
          </a:xfrm>
          <a:prstGeom prst="rect">
            <a:avLst/>
          </a:prstGeom>
          <a:noFill/>
        </p:spPr>
        <p:txBody>
          <a:bodyPr wrap="square" rtlCol="0">
            <a:spAutoFit/>
          </a:bodyPr>
          <a:lstStyle/>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Analytics</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Game Tech</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Networking &amp; Content Delivery</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Serverless</a:t>
            </a:r>
          </a:p>
        </p:txBody>
      </p:sp>
      <p:sp>
        <p:nvSpPr>
          <p:cNvPr id="32" name="Rectangle 31">
            <a:extLst>
              <a:ext uri="{FF2B5EF4-FFF2-40B4-BE49-F238E27FC236}">
                <a16:creationId xmlns:a16="http://schemas.microsoft.com/office/drawing/2014/main" id="{B8C11523-E1A0-B042-9CE6-8749F7FA207A}"/>
              </a:ext>
            </a:extLst>
          </p:cNvPr>
          <p:cNvSpPr/>
          <p:nvPr/>
        </p:nvSpPr>
        <p:spPr>
          <a:xfrm>
            <a:off x="348285" y="1994857"/>
            <a:ext cx="1772615" cy="895343"/>
          </a:xfrm>
          <a:prstGeom prst="rect">
            <a:avLst/>
          </a:prstGeom>
          <a:noFill/>
          <a:ln w="12700">
            <a:solidFill>
              <a:srgbClr val="693BC5"/>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693BC5"/>
                </a:solidFill>
                <a:latin typeface="Arial" panose="020B0604020202020204" pitchFamily="34" charset="0"/>
                <a:cs typeface="Arial" panose="020B0604020202020204" pitchFamily="34" charset="0"/>
              </a:rPr>
              <a:t>Edit group name</a:t>
            </a:r>
          </a:p>
        </p:txBody>
      </p:sp>
      <p:pic>
        <p:nvPicPr>
          <p:cNvPr id="34" name="Graphic 33">
            <a:extLst>
              <a:ext uri="{FF2B5EF4-FFF2-40B4-BE49-F238E27FC236}">
                <a16:creationId xmlns:a16="http://schemas.microsoft.com/office/drawing/2014/main" id="{740A4891-73B5-6E4D-91A1-60BAD9F170F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48284" y="1991999"/>
            <a:ext cx="381000" cy="381000"/>
          </a:xfrm>
          <a:prstGeom prst="rect">
            <a:avLst/>
          </a:prstGeom>
        </p:spPr>
      </p:pic>
      <p:sp>
        <p:nvSpPr>
          <p:cNvPr id="37" name="TextBox 36">
            <a:extLst>
              <a:ext uri="{FF2B5EF4-FFF2-40B4-BE49-F238E27FC236}">
                <a16:creationId xmlns:a16="http://schemas.microsoft.com/office/drawing/2014/main" id="{413996BE-CEBF-854E-A118-B3CB64BD4432}"/>
              </a:ext>
            </a:extLst>
          </p:cNvPr>
          <p:cNvSpPr txBox="1"/>
          <p:nvPr/>
        </p:nvSpPr>
        <p:spPr>
          <a:xfrm>
            <a:off x="2209502" y="2921855"/>
            <a:ext cx="1861653" cy="553998"/>
          </a:xfrm>
          <a:prstGeom prst="rect">
            <a:avLst/>
          </a:prstGeom>
          <a:noFill/>
        </p:spPr>
        <p:txBody>
          <a:bodyPr wrap="square" rtlCol="0">
            <a:spAutoFit/>
          </a:bodyPr>
          <a:lstStyle/>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Application Integration</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Management &amp; Governance</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VR &amp; AR</a:t>
            </a:r>
          </a:p>
        </p:txBody>
      </p:sp>
      <p:sp>
        <p:nvSpPr>
          <p:cNvPr id="38" name="TextBox 37">
            <a:extLst>
              <a:ext uri="{FF2B5EF4-FFF2-40B4-BE49-F238E27FC236}">
                <a16:creationId xmlns:a16="http://schemas.microsoft.com/office/drawing/2014/main" id="{52E74E76-03E0-A246-8105-0A1B5EE89A47}"/>
              </a:ext>
            </a:extLst>
          </p:cNvPr>
          <p:cNvSpPr txBox="1"/>
          <p:nvPr/>
        </p:nvSpPr>
        <p:spPr>
          <a:xfrm>
            <a:off x="4159756" y="2921855"/>
            <a:ext cx="1861653" cy="553998"/>
          </a:xfrm>
          <a:prstGeom prst="rect">
            <a:avLst/>
          </a:prstGeom>
          <a:noFill/>
        </p:spPr>
        <p:txBody>
          <a:bodyPr wrap="square" rtlCol="0">
            <a:spAutoFit/>
          </a:bodyPr>
          <a:lstStyle/>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Cloud Financial Management</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Internet of Things</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Storage</a:t>
            </a:r>
          </a:p>
        </p:txBody>
      </p:sp>
      <p:sp>
        <p:nvSpPr>
          <p:cNvPr id="39" name="TextBox 38">
            <a:extLst>
              <a:ext uri="{FF2B5EF4-FFF2-40B4-BE49-F238E27FC236}">
                <a16:creationId xmlns:a16="http://schemas.microsoft.com/office/drawing/2014/main" id="{184EC752-3D60-8844-9C9D-533BA687201D}"/>
              </a:ext>
            </a:extLst>
          </p:cNvPr>
          <p:cNvSpPr txBox="1"/>
          <p:nvPr/>
        </p:nvSpPr>
        <p:spPr>
          <a:xfrm>
            <a:off x="6110010" y="2921855"/>
            <a:ext cx="1861653" cy="553998"/>
          </a:xfrm>
          <a:prstGeom prst="rect">
            <a:avLst/>
          </a:prstGeom>
          <a:noFill/>
        </p:spPr>
        <p:txBody>
          <a:bodyPr wrap="square" rtlCol="0">
            <a:spAutoFit/>
          </a:bodyPr>
          <a:lstStyle/>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End User Computing</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Machine Learning</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Migration &amp; Transfer</a:t>
            </a:r>
          </a:p>
        </p:txBody>
      </p:sp>
      <p:sp>
        <p:nvSpPr>
          <p:cNvPr id="40" name="TextBox 39">
            <a:extLst>
              <a:ext uri="{FF2B5EF4-FFF2-40B4-BE49-F238E27FC236}">
                <a16:creationId xmlns:a16="http://schemas.microsoft.com/office/drawing/2014/main" id="{D761036B-467B-5C4A-A948-110D3691DF8D}"/>
              </a:ext>
            </a:extLst>
          </p:cNvPr>
          <p:cNvSpPr txBox="1"/>
          <p:nvPr/>
        </p:nvSpPr>
        <p:spPr>
          <a:xfrm>
            <a:off x="241301" y="4739085"/>
            <a:ext cx="1879600" cy="861774"/>
          </a:xfrm>
          <a:prstGeom prst="rect">
            <a:avLst/>
          </a:prstGeom>
          <a:noFill/>
        </p:spPr>
        <p:txBody>
          <a:bodyPr wrap="square" rtlCol="0">
            <a:spAutoFit/>
          </a:bodyPr>
          <a:lstStyle/>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Blockchain</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Compute</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Containers</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Media Services</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Quantum Technologies</a:t>
            </a:r>
          </a:p>
        </p:txBody>
      </p:sp>
      <p:sp>
        <p:nvSpPr>
          <p:cNvPr id="43" name="TextBox 42">
            <a:extLst>
              <a:ext uri="{FF2B5EF4-FFF2-40B4-BE49-F238E27FC236}">
                <a16:creationId xmlns:a16="http://schemas.microsoft.com/office/drawing/2014/main" id="{34362BFA-524D-6B4D-BA56-2A5DC1225D7C}"/>
              </a:ext>
            </a:extLst>
          </p:cNvPr>
          <p:cNvSpPr txBox="1"/>
          <p:nvPr/>
        </p:nvSpPr>
        <p:spPr>
          <a:xfrm>
            <a:off x="2209502" y="4739085"/>
            <a:ext cx="1861653" cy="861774"/>
          </a:xfrm>
          <a:prstGeom prst="rect">
            <a:avLst/>
          </a:prstGeom>
          <a:noFill/>
        </p:spPr>
        <p:txBody>
          <a:bodyPr wrap="square" rtlCol="0">
            <a:spAutoFit/>
          </a:bodyPr>
          <a:lstStyle/>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Business Applications</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Contact Center</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Front-End Web &amp; Mobile</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Robotics</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Security, Identity &amp; Compliance</a:t>
            </a:r>
          </a:p>
        </p:txBody>
      </p:sp>
      <p:sp>
        <p:nvSpPr>
          <p:cNvPr id="44" name="TextBox 43">
            <a:extLst>
              <a:ext uri="{FF2B5EF4-FFF2-40B4-BE49-F238E27FC236}">
                <a16:creationId xmlns:a16="http://schemas.microsoft.com/office/drawing/2014/main" id="{C3EDBD7C-8730-4041-B516-2E214519A720}"/>
              </a:ext>
            </a:extLst>
          </p:cNvPr>
          <p:cNvSpPr txBox="1"/>
          <p:nvPr/>
        </p:nvSpPr>
        <p:spPr>
          <a:xfrm>
            <a:off x="4159756" y="4739085"/>
            <a:ext cx="1861653" cy="707886"/>
          </a:xfrm>
          <a:prstGeom prst="rect">
            <a:avLst/>
          </a:prstGeom>
          <a:noFill/>
        </p:spPr>
        <p:txBody>
          <a:bodyPr wrap="square" rtlCol="0">
            <a:spAutoFit/>
          </a:bodyPr>
          <a:lstStyle/>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Customer Enablement</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Database</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Developer Tools</a:t>
            </a:r>
          </a:p>
          <a:p>
            <a:pPr>
              <a:lnSpc>
                <a:spcPts val="1200"/>
              </a:lnSpc>
              <a:spcBef>
                <a:spcPts val="0"/>
              </a:spcBef>
            </a:pPr>
            <a:r>
              <a:rPr lang="en-US" sz="950">
                <a:solidFill>
                  <a:srgbClr val="161E2D"/>
                </a:solidFill>
                <a:latin typeface="Arial" panose="020B0604020202020204" pitchFamily="34" charset="0"/>
                <a:cs typeface="Arial" panose="020B0604020202020204" pitchFamily="34" charset="0"/>
              </a:rPr>
              <a:t>Satellite</a:t>
            </a:r>
          </a:p>
        </p:txBody>
      </p:sp>
      <p:sp>
        <p:nvSpPr>
          <p:cNvPr id="22" name="Content Placeholder 4">
            <a:extLst>
              <a:ext uri="{FF2B5EF4-FFF2-40B4-BE49-F238E27FC236}">
                <a16:creationId xmlns:a16="http://schemas.microsoft.com/office/drawing/2014/main" id="{34B25B2F-6447-0CC5-55AF-66404090E943}"/>
              </a:ext>
            </a:extLst>
          </p:cNvPr>
          <p:cNvSpPr txBox="1">
            <a:spLocks noChangeArrowheads="1"/>
          </p:cNvSpPr>
          <p:nvPr/>
        </p:nvSpPr>
        <p:spPr bwMode="auto">
          <a:xfrm>
            <a:off x="8149302" y="1953055"/>
            <a:ext cx="3703384" cy="4010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eaLnBrk="1" hangingPunct="1">
              <a:lnSpc>
                <a:spcPct val="100000"/>
              </a:lnSpc>
              <a:buFont typeface="Calibri Light" panose="020F0302020204030204" pitchFamily="34" charset="0"/>
              <a:buAutoNum type="arabicPeriod"/>
            </a:pPr>
            <a:r>
              <a:rPr lang="en-US" altLang="en-US" sz="1100" b="1" dirty="0"/>
              <a:t>Download the asset package.</a:t>
            </a:r>
            <a:br>
              <a:rPr lang="en-US" altLang="en-US" sz="1100" dirty="0"/>
            </a:br>
            <a:r>
              <a:rPr lang="en-US" altLang="en-US" sz="1100" dirty="0"/>
              <a:t>Go to the </a:t>
            </a:r>
            <a:r>
              <a:rPr lang="en-US" altLang="en-US" sz="1100" dirty="0">
                <a:hlinkClick r:id="rId16"/>
              </a:rPr>
              <a:t>AWS Architecture Icons</a:t>
            </a:r>
            <a:r>
              <a:rPr lang="en-US" altLang="en-US" sz="1100" dirty="0"/>
              <a:t> webpage and download the asset package to your desktop.</a:t>
            </a:r>
          </a:p>
          <a:p>
            <a:pPr marL="182880" indent="-182880" eaLnBrk="1" hangingPunct="1">
              <a:lnSpc>
                <a:spcPct val="100000"/>
              </a:lnSpc>
              <a:buFont typeface="Calibri Light" panose="020F0302020204030204" pitchFamily="34" charset="0"/>
              <a:buAutoNum type="arabicPeriod"/>
            </a:pPr>
            <a:r>
              <a:rPr lang="en-US" altLang="en-US" sz="1100" b="1" dirty="0"/>
              <a:t>Begin customizing. </a:t>
            </a:r>
            <a:br>
              <a:rPr lang="en-US" altLang="en-US" sz="1100" b="1" dirty="0"/>
            </a:br>
            <a:r>
              <a:rPr lang="en-US" altLang="en-US" sz="1100" dirty="0"/>
              <a:t>In your chosen group, select the square icon and choose </a:t>
            </a:r>
            <a:r>
              <a:rPr lang="en-US" altLang="en-US" sz="1100" b="1" dirty="0"/>
              <a:t>Change Graphic &gt; From a File.</a:t>
            </a:r>
            <a:br>
              <a:rPr lang="en-US" altLang="en-US" sz="1100" b="1" dirty="0"/>
            </a:br>
            <a:br>
              <a:rPr lang="en-US" altLang="en-US" sz="1100" b="1" dirty="0"/>
            </a:br>
            <a:br>
              <a:rPr lang="en-US" altLang="en-US" sz="1100" b="1" dirty="0"/>
            </a:br>
            <a:br>
              <a:rPr lang="en-US" altLang="en-US" sz="1100" b="1" dirty="0"/>
            </a:br>
            <a:br>
              <a:rPr lang="en-US" altLang="en-US" sz="1100" b="1" dirty="0"/>
            </a:br>
            <a:endParaRPr lang="en-US" altLang="en-US" sz="1100" b="1" dirty="0"/>
          </a:p>
          <a:p>
            <a:pPr marL="182880" indent="-182880" eaLnBrk="1" hangingPunct="1">
              <a:lnSpc>
                <a:spcPct val="100000"/>
              </a:lnSpc>
              <a:buFont typeface="Calibri Light" panose="020F0302020204030204" pitchFamily="34" charset="0"/>
              <a:buAutoNum type="arabicPeriod"/>
            </a:pPr>
            <a:r>
              <a:rPr lang="en-US" altLang="en-US" sz="1100" b="1" dirty="0"/>
              <a:t>Find the service icon.</a:t>
            </a:r>
            <a:br>
              <a:rPr lang="en-US" altLang="en-US" sz="1100" dirty="0"/>
            </a:br>
            <a:r>
              <a:rPr lang="en-US" altLang="en-US" sz="1100" dirty="0">
                <a:solidFill>
                  <a:schemeClr val="tx1"/>
                </a:solidFill>
              </a:rPr>
              <a:t>Navigate to the architecture service icon </a:t>
            </a:r>
            <a:r>
              <a:rPr lang="en-US" altLang="en-US" sz="1100" b="1" dirty="0">
                <a:solidFill>
                  <a:schemeClr val="tx1"/>
                </a:solidFill>
              </a:rPr>
              <a:t>DELIVERABLES</a:t>
            </a:r>
            <a:r>
              <a:rPr lang="en-US" altLang="en-US" sz="1100" dirty="0">
                <a:solidFill>
                  <a:schemeClr val="tx1"/>
                </a:solidFill>
              </a:rPr>
              <a:t> folder in the asset package. </a:t>
            </a:r>
            <a:br>
              <a:rPr lang="en-US" altLang="en-US" sz="1100" dirty="0">
                <a:solidFill>
                  <a:schemeClr val="tx1"/>
                </a:solidFill>
              </a:rPr>
            </a:br>
            <a:r>
              <a:rPr lang="en-US" altLang="en-US" sz="1100" dirty="0">
                <a:solidFill>
                  <a:schemeClr val="tx1"/>
                </a:solidFill>
              </a:rPr>
              <a:t>Then find the appropriate </a:t>
            </a:r>
            <a:r>
              <a:rPr lang="en-US" altLang="en-US" sz="1100" b="1" dirty="0">
                <a:solidFill>
                  <a:schemeClr val="tx1"/>
                </a:solidFill>
              </a:rPr>
              <a:t>category</a:t>
            </a:r>
            <a:r>
              <a:rPr lang="en-US" altLang="en-US" sz="1100" dirty="0">
                <a:solidFill>
                  <a:schemeClr val="tx1"/>
                </a:solidFill>
              </a:rPr>
              <a:t> folder where </a:t>
            </a:r>
            <a:br>
              <a:rPr lang="en-US" altLang="en-US" sz="1100" dirty="0">
                <a:solidFill>
                  <a:schemeClr val="tx1"/>
                </a:solidFill>
              </a:rPr>
            </a:br>
            <a:r>
              <a:rPr lang="en-US" altLang="en-US" sz="1100" dirty="0">
                <a:solidFill>
                  <a:schemeClr val="tx1"/>
                </a:solidFill>
              </a:rPr>
              <a:t>the service appears.</a:t>
            </a:r>
          </a:p>
          <a:p>
            <a:pPr marL="182880" indent="-182880" eaLnBrk="1" hangingPunct="1">
              <a:lnSpc>
                <a:spcPct val="100000"/>
              </a:lnSpc>
              <a:buFont typeface="Calibri Light" panose="020F0302020204030204" pitchFamily="34" charset="0"/>
              <a:buAutoNum type="arabicPeriod"/>
            </a:pPr>
            <a:r>
              <a:rPr lang="en-US" altLang="en-US" sz="1100" b="1" dirty="0"/>
              <a:t>Insert the service icon.</a:t>
            </a:r>
            <a:br>
              <a:rPr lang="en-US" altLang="en-US" sz="1100" dirty="0"/>
            </a:br>
            <a:r>
              <a:rPr lang="en-US" altLang="en-US" sz="1100" dirty="0"/>
              <a:t>In the </a:t>
            </a:r>
            <a:r>
              <a:rPr lang="en-US" altLang="en-US" sz="1100" b="1" dirty="0"/>
              <a:t>Arch_32</a:t>
            </a:r>
            <a:r>
              <a:rPr lang="en-US" altLang="en-US" sz="1100" dirty="0"/>
              <a:t> folder, select the architecture service icon </a:t>
            </a:r>
            <a:r>
              <a:rPr lang="en-US" altLang="en-US" sz="1100" b="1" dirty="0"/>
              <a:t>SVG</a:t>
            </a:r>
            <a:r>
              <a:rPr lang="en-US" altLang="en-US" sz="1100" dirty="0"/>
              <a:t> file, then click </a:t>
            </a:r>
            <a:r>
              <a:rPr lang="en-US" altLang="en-US" sz="1100" b="1" dirty="0"/>
              <a:t>Insert</a:t>
            </a:r>
            <a:r>
              <a:rPr lang="en-US" altLang="en-US" sz="1100" dirty="0"/>
              <a:t>. </a:t>
            </a:r>
            <a:r>
              <a:rPr lang="en-US" altLang="en-US" sz="1100" b="1" dirty="0"/>
              <a:t>Do not</a:t>
            </a:r>
            <a:r>
              <a:rPr lang="en-US" altLang="en-US" sz="1100" dirty="0"/>
              <a:t> choose a PNG file, image quality will be degraded.</a:t>
            </a:r>
          </a:p>
        </p:txBody>
      </p:sp>
      <p:pic>
        <p:nvPicPr>
          <p:cNvPr id="25" name="Picture 24">
            <a:extLst>
              <a:ext uri="{FF2B5EF4-FFF2-40B4-BE49-F238E27FC236}">
                <a16:creationId xmlns:a16="http://schemas.microsoft.com/office/drawing/2014/main" id="{F1C21606-3214-C33B-FAF5-EA6F52F3D8B1}"/>
              </a:ext>
            </a:extLst>
          </p:cNvPr>
          <p:cNvPicPr>
            <a:picLocks noChangeAspect="1"/>
          </p:cNvPicPr>
          <p:nvPr/>
        </p:nvPicPr>
        <p:blipFill>
          <a:blip r:embed="rId17"/>
          <a:stretch>
            <a:fillRect/>
          </a:stretch>
        </p:blipFill>
        <p:spPr>
          <a:xfrm>
            <a:off x="8372867" y="3227177"/>
            <a:ext cx="1479152" cy="775830"/>
          </a:xfrm>
          <a:prstGeom prst="rect">
            <a:avLst/>
          </a:prstGeom>
        </p:spPr>
      </p:pic>
      <p:pic>
        <p:nvPicPr>
          <p:cNvPr id="5" name="Picture 4">
            <a:extLst>
              <a:ext uri="{FF2B5EF4-FFF2-40B4-BE49-F238E27FC236}">
                <a16:creationId xmlns:a16="http://schemas.microsoft.com/office/drawing/2014/main" id="{2663EA53-4539-5F03-962E-606B10ADDF04}"/>
              </a:ext>
            </a:extLst>
          </p:cNvPr>
          <p:cNvPicPr>
            <a:picLocks noChangeAspect="1"/>
          </p:cNvPicPr>
          <p:nvPr/>
        </p:nvPicPr>
        <p:blipFill>
          <a:blip r:embed="rId18"/>
          <a:stretch>
            <a:fillRect/>
          </a:stretch>
        </p:blipFill>
        <p:spPr>
          <a:xfrm>
            <a:off x="8817911" y="3196015"/>
            <a:ext cx="2622685" cy="821422"/>
          </a:xfrm>
          <a:prstGeom prst="rect">
            <a:avLst/>
          </a:prstGeom>
        </p:spPr>
      </p:pic>
    </p:spTree>
    <p:extLst>
      <p:ext uri="{BB962C8B-B14F-4D97-AF65-F5344CB8AC3E}">
        <p14:creationId xmlns:p14="http://schemas.microsoft.com/office/powerpoint/2010/main" val="770933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4">
            <a:extLst>
              <a:ext uri="{FF2B5EF4-FFF2-40B4-BE49-F238E27FC236}">
                <a16:creationId xmlns:a16="http://schemas.microsoft.com/office/drawing/2014/main" id="{FA5E8D29-9C8F-F34C-BF40-06C39F663DA8}"/>
              </a:ext>
            </a:extLst>
          </p:cNvPr>
          <p:cNvSpPr>
            <a:spLocks noGrp="1" noChangeArrowheads="1"/>
          </p:cNvSpPr>
          <p:nvPr>
            <p:ph type="title"/>
          </p:nvPr>
        </p:nvSpPr>
        <p:spPr/>
        <p:txBody>
          <a:bodyPr/>
          <a:lstStyle/>
          <a:p>
            <a:pPr eaLnBrk="1" hangingPunct="1"/>
            <a:r>
              <a:rPr lang="en-US" altLang="en-US" dirty="0"/>
              <a:t>Arrows</a:t>
            </a:r>
          </a:p>
        </p:txBody>
      </p:sp>
      <p:sp>
        <p:nvSpPr>
          <p:cNvPr id="63490" name="Footer Placeholder 3">
            <a:extLst>
              <a:ext uri="{FF2B5EF4-FFF2-40B4-BE49-F238E27FC236}">
                <a16:creationId xmlns:a16="http://schemas.microsoft.com/office/drawing/2014/main" id="{D2A2A757-CD36-1D40-8B82-BEE7081B25FA}"/>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63491" name="Slide Number Placeholder 5">
            <a:extLst>
              <a:ext uri="{FF2B5EF4-FFF2-40B4-BE49-F238E27FC236}">
                <a16:creationId xmlns:a16="http://schemas.microsoft.com/office/drawing/2014/main" id="{8B6E3A34-DAED-F048-996A-30599954D50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9B871CB-339E-914A-B216-84663A391E70}" type="slidenum">
              <a:rPr lang="en-US" altLang="en-US" smtClean="0">
                <a:solidFill>
                  <a:srgbClr val="161E2D"/>
                </a:solidFill>
                <a:latin typeface="Arial" panose="020B0604020202020204" pitchFamily="34" charset="0"/>
              </a:rPr>
              <a:pPr fontAlgn="base">
                <a:spcBef>
                  <a:spcPct val="0"/>
                </a:spcBef>
                <a:spcAft>
                  <a:spcPct val="0"/>
                </a:spcAft>
              </a:pPr>
              <a:t>27</a:t>
            </a:fld>
            <a:endParaRPr lang="en-US" altLang="en-US" dirty="0">
              <a:solidFill>
                <a:srgbClr val="161E2D"/>
              </a:solidFill>
              <a:latin typeface="Arial" panose="020B0604020202020204" pitchFamily="34" charset="0"/>
            </a:endParaRPr>
          </a:p>
        </p:txBody>
      </p:sp>
      <p:cxnSp>
        <p:nvCxnSpPr>
          <p:cNvPr id="7" name="Straight Arrow Connector 6">
            <a:extLst>
              <a:ext uri="{FF2B5EF4-FFF2-40B4-BE49-F238E27FC236}">
                <a16:creationId xmlns:a16="http://schemas.microsoft.com/office/drawing/2014/main" id="{9D095CB6-90B5-DF4F-9F62-D3930E59C3F5}"/>
              </a:ext>
            </a:extLst>
          </p:cNvPr>
          <p:cNvCxnSpPr/>
          <p:nvPr/>
        </p:nvCxnSpPr>
        <p:spPr>
          <a:xfrm>
            <a:off x="1082675" y="2208213"/>
            <a:ext cx="1644650" cy="0"/>
          </a:xfrm>
          <a:prstGeom prst="straightConnector1">
            <a:avLst/>
          </a:prstGeom>
          <a:ln w="12700">
            <a:solidFill>
              <a:srgbClr val="545B64"/>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55F1620-709A-6C4D-A2F6-D3178E2AF71A}"/>
              </a:ext>
            </a:extLst>
          </p:cNvPr>
          <p:cNvCxnSpPr/>
          <p:nvPr/>
        </p:nvCxnSpPr>
        <p:spPr>
          <a:xfrm>
            <a:off x="1082675" y="2424113"/>
            <a:ext cx="1644650" cy="0"/>
          </a:xfrm>
          <a:prstGeom prst="straightConnector1">
            <a:avLst/>
          </a:prstGeom>
          <a:ln w="12700">
            <a:solidFill>
              <a:srgbClr val="545B64"/>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E8BEF15-E8C4-2242-949A-672EF8C74E91}"/>
              </a:ext>
            </a:extLst>
          </p:cNvPr>
          <p:cNvCxnSpPr>
            <a:cxnSpLocks/>
          </p:cNvCxnSpPr>
          <p:nvPr/>
        </p:nvCxnSpPr>
        <p:spPr>
          <a:xfrm>
            <a:off x="1082675" y="2019300"/>
            <a:ext cx="1644650" cy="0"/>
          </a:xfrm>
          <a:prstGeom prst="straightConnector1">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AF64B03-6E17-9943-9C4D-C67401CA542E}"/>
              </a:ext>
            </a:extLst>
          </p:cNvPr>
          <p:cNvCxnSpPr/>
          <p:nvPr/>
        </p:nvCxnSpPr>
        <p:spPr>
          <a:xfrm>
            <a:off x="1082675" y="1816100"/>
            <a:ext cx="1644650" cy="0"/>
          </a:xfrm>
          <a:prstGeom prst="straightConnector1">
            <a:avLst/>
          </a:prstGeom>
          <a:ln w="12700">
            <a:solidFill>
              <a:srgbClr val="545B64"/>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cxnSp>
        <p:nvCxnSpPr>
          <p:cNvPr id="11" name="Elbow Connector 10">
            <a:extLst>
              <a:ext uri="{FF2B5EF4-FFF2-40B4-BE49-F238E27FC236}">
                <a16:creationId xmlns:a16="http://schemas.microsoft.com/office/drawing/2014/main" id="{7E81FDE8-E3D7-0B42-935A-345EEC2133AB}"/>
              </a:ext>
            </a:extLst>
          </p:cNvPr>
          <p:cNvCxnSpPr>
            <a:cxnSpLocks/>
          </p:cNvCxnSpPr>
          <p:nvPr/>
        </p:nvCxnSpPr>
        <p:spPr>
          <a:xfrm>
            <a:off x="6265863" y="1784350"/>
            <a:ext cx="1636712" cy="184150"/>
          </a:xfrm>
          <a:prstGeom prst="bentConnector3">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12" name="Elbow Connector 11">
            <a:extLst>
              <a:ext uri="{FF2B5EF4-FFF2-40B4-BE49-F238E27FC236}">
                <a16:creationId xmlns:a16="http://schemas.microsoft.com/office/drawing/2014/main" id="{878734C7-8A04-4D48-B2A2-972EA211A197}"/>
              </a:ext>
            </a:extLst>
          </p:cNvPr>
          <p:cNvCxnSpPr>
            <a:cxnSpLocks/>
          </p:cNvCxnSpPr>
          <p:nvPr/>
        </p:nvCxnSpPr>
        <p:spPr>
          <a:xfrm flipV="1">
            <a:off x="6265863" y="2162175"/>
            <a:ext cx="1636712" cy="182563"/>
          </a:xfrm>
          <a:prstGeom prst="bentConnector3">
            <a:avLst>
              <a:gd name="adj1" fmla="val 50000"/>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13" name="Elbow Connector 12">
            <a:extLst>
              <a:ext uri="{FF2B5EF4-FFF2-40B4-BE49-F238E27FC236}">
                <a16:creationId xmlns:a16="http://schemas.microsoft.com/office/drawing/2014/main" id="{42CDAEE0-211E-1A42-A571-1D7C06C21BEB}"/>
              </a:ext>
            </a:extLst>
          </p:cNvPr>
          <p:cNvCxnSpPr>
            <a:cxnSpLocks/>
          </p:cNvCxnSpPr>
          <p:nvPr/>
        </p:nvCxnSpPr>
        <p:spPr>
          <a:xfrm>
            <a:off x="6265863" y="2530475"/>
            <a:ext cx="1636712" cy="184150"/>
          </a:xfrm>
          <a:prstGeom prst="bentConnector3">
            <a:avLst/>
          </a:prstGeom>
          <a:ln w="12700">
            <a:solidFill>
              <a:srgbClr val="545B64"/>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cxnSp>
        <p:nvCxnSpPr>
          <p:cNvPr id="14" name="Elbow Connector 13">
            <a:extLst>
              <a:ext uri="{FF2B5EF4-FFF2-40B4-BE49-F238E27FC236}">
                <a16:creationId xmlns:a16="http://schemas.microsoft.com/office/drawing/2014/main" id="{701B8859-77EB-5741-9EDA-EFEBC049376B}"/>
              </a:ext>
            </a:extLst>
          </p:cNvPr>
          <p:cNvCxnSpPr>
            <a:cxnSpLocks/>
          </p:cNvCxnSpPr>
          <p:nvPr/>
        </p:nvCxnSpPr>
        <p:spPr>
          <a:xfrm flipV="1">
            <a:off x="6265863" y="2878138"/>
            <a:ext cx="1636712" cy="182562"/>
          </a:xfrm>
          <a:prstGeom prst="bentConnector3">
            <a:avLst>
              <a:gd name="adj1" fmla="val 50000"/>
            </a:avLst>
          </a:prstGeom>
          <a:ln w="12700">
            <a:solidFill>
              <a:srgbClr val="545B64"/>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D03254C-121F-FA45-9F5F-8EF6057F3650}"/>
              </a:ext>
            </a:extLst>
          </p:cNvPr>
          <p:cNvCxnSpPr/>
          <p:nvPr/>
        </p:nvCxnSpPr>
        <p:spPr>
          <a:xfrm rot="16200000">
            <a:off x="1169988" y="4368800"/>
            <a:ext cx="1644650" cy="0"/>
          </a:xfrm>
          <a:prstGeom prst="straightConnector1">
            <a:avLst/>
          </a:prstGeom>
          <a:ln w="12700">
            <a:solidFill>
              <a:schemeClr val="tx2"/>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55B1188-54FD-4246-831B-BFA1654EE50D}"/>
              </a:ext>
            </a:extLst>
          </p:cNvPr>
          <p:cNvCxnSpPr/>
          <p:nvPr/>
        </p:nvCxnSpPr>
        <p:spPr>
          <a:xfrm rot="16200000">
            <a:off x="1385888" y="4368800"/>
            <a:ext cx="1644650" cy="0"/>
          </a:xfrm>
          <a:prstGeom prst="straightConnector1">
            <a:avLst/>
          </a:prstGeom>
          <a:ln w="12700">
            <a:solidFill>
              <a:schemeClr val="tx2"/>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3FACFBA-87F3-0149-9ED7-C697934D0F0A}"/>
              </a:ext>
            </a:extLst>
          </p:cNvPr>
          <p:cNvCxnSpPr/>
          <p:nvPr/>
        </p:nvCxnSpPr>
        <p:spPr>
          <a:xfrm rot="16200000">
            <a:off x="981075" y="4368800"/>
            <a:ext cx="1644650" cy="0"/>
          </a:xfrm>
          <a:prstGeom prst="straightConnector1">
            <a:avLst/>
          </a:prstGeom>
          <a:ln w="12700">
            <a:solidFill>
              <a:schemeClr val="tx2"/>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A9D33BB-F7AF-C044-9BA5-6F98953C5C41}"/>
              </a:ext>
            </a:extLst>
          </p:cNvPr>
          <p:cNvCxnSpPr/>
          <p:nvPr/>
        </p:nvCxnSpPr>
        <p:spPr>
          <a:xfrm rot="16200000">
            <a:off x="777875" y="4368800"/>
            <a:ext cx="1644650" cy="0"/>
          </a:xfrm>
          <a:prstGeom prst="straightConnector1">
            <a:avLst/>
          </a:prstGeom>
          <a:ln w="12700">
            <a:solidFill>
              <a:schemeClr val="tx2"/>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2D505496-0CDF-C54B-8318-AC4A95091A99}"/>
              </a:ext>
            </a:extLst>
          </p:cNvPr>
          <p:cNvCxnSpPr>
            <a:cxnSpLocks/>
          </p:cNvCxnSpPr>
          <p:nvPr/>
        </p:nvCxnSpPr>
        <p:spPr>
          <a:xfrm rot="5400000">
            <a:off x="5575301" y="4281487"/>
            <a:ext cx="1636712" cy="182563"/>
          </a:xfrm>
          <a:prstGeom prst="bentConnector3">
            <a:avLst/>
          </a:prstGeom>
          <a:ln w="12700">
            <a:solidFill>
              <a:schemeClr val="tx2"/>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DF83E3F2-12DA-234B-9BF5-D160017FEB0E}"/>
              </a:ext>
            </a:extLst>
          </p:cNvPr>
          <p:cNvCxnSpPr>
            <a:cxnSpLocks/>
          </p:cNvCxnSpPr>
          <p:nvPr/>
        </p:nvCxnSpPr>
        <p:spPr>
          <a:xfrm rot="5400000" flipV="1">
            <a:off x="5962651" y="4281487"/>
            <a:ext cx="1636712" cy="182563"/>
          </a:xfrm>
          <a:prstGeom prst="bentConnector3">
            <a:avLst>
              <a:gd name="adj1" fmla="val 50000"/>
            </a:avLst>
          </a:prstGeom>
          <a:ln w="12700">
            <a:solidFill>
              <a:schemeClr val="tx2"/>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1" name="Elbow Connector 20">
            <a:extLst>
              <a:ext uri="{FF2B5EF4-FFF2-40B4-BE49-F238E27FC236}">
                <a16:creationId xmlns:a16="http://schemas.microsoft.com/office/drawing/2014/main" id="{C3134E12-3EF9-D447-A049-4120E82B2307}"/>
              </a:ext>
            </a:extLst>
          </p:cNvPr>
          <p:cNvCxnSpPr>
            <a:cxnSpLocks/>
          </p:cNvCxnSpPr>
          <p:nvPr/>
        </p:nvCxnSpPr>
        <p:spPr>
          <a:xfrm rot="5400000">
            <a:off x="6693694" y="4280694"/>
            <a:ext cx="1636712" cy="184150"/>
          </a:xfrm>
          <a:prstGeom prst="bentConnector3">
            <a:avLst/>
          </a:prstGeom>
          <a:ln w="12700">
            <a:solidFill>
              <a:schemeClr val="tx2"/>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1090A6C8-0C04-6B49-B7FA-025B5EED1798}"/>
              </a:ext>
            </a:extLst>
          </p:cNvPr>
          <p:cNvCxnSpPr>
            <a:cxnSpLocks/>
          </p:cNvCxnSpPr>
          <p:nvPr/>
        </p:nvCxnSpPr>
        <p:spPr>
          <a:xfrm rot="5400000" flipV="1">
            <a:off x="6386513" y="4281488"/>
            <a:ext cx="1636712" cy="182562"/>
          </a:xfrm>
          <a:prstGeom prst="bentConnector3">
            <a:avLst>
              <a:gd name="adj1" fmla="val 50000"/>
            </a:avLst>
          </a:prstGeom>
          <a:ln w="12700">
            <a:solidFill>
              <a:schemeClr val="tx2"/>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grpSp>
        <p:nvGrpSpPr>
          <p:cNvPr id="63508" name="Group 22">
            <a:extLst>
              <a:ext uri="{FF2B5EF4-FFF2-40B4-BE49-F238E27FC236}">
                <a16:creationId xmlns:a16="http://schemas.microsoft.com/office/drawing/2014/main" id="{1921589E-2A2F-0344-9179-009B3510F12A}"/>
              </a:ext>
            </a:extLst>
          </p:cNvPr>
          <p:cNvGrpSpPr>
            <a:grpSpLocks/>
          </p:cNvGrpSpPr>
          <p:nvPr/>
        </p:nvGrpSpPr>
        <p:grpSpPr bwMode="auto">
          <a:xfrm>
            <a:off x="3757613" y="1785938"/>
            <a:ext cx="1484312" cy="331787"/>
            <a:chOff x="2684662" y="1051134"/>
            <a:chExt cx="1483636" cy="331243"/>
          </a:xfrm>
        </p:grpSpPr>
        <p:sp>
          <p:nvSpPr>
            <p:cNvPr id="24" name="Freeform 23">
              <a:extLst>
                <a:ext uri="{FF2B5EF4-FFF2-40B4-BE49-F238E27FC236}">
                  <a16:creationId xmlns:a16="http://schemas.microsoft.com/office/drawing/2014/main" id="{3C61067D-E434-1A40-B123-701AEBBD9869}"/>
                </a:ext>
              </a:extLst>
            </p:cNvPr>
            <p:cNvSpPr/>
            <p:nvPr/>
          </p:nvSpPr>
          <p:spPr>
            <a:xfrm>
              <a:off x="2684662" y="1051134"/>
              <a:ext cx="915570" cy="331243"/>
            </a:xfrm>
            <a:custGeom>
              <a:avLst/>
              <a:gdLst>
                <a:gd name="connsiteX0" fmla="*/ 0 w 622300"/>
                <a:gd name="connsiteY0" fmla="*/ 0 h 1574800"/>
                <a:gd name="connsiteX1" fmla="*/ 622300 w 622300"/>
                <a:gd name="connsiteY1" fmla="*/ 0 h 1574800"/>
                <a:gd name="connsiteX2" fmla="*/ 622300 w 622300"/>
                <a:gd name="connsiteY2" fmla="*/ 1574800 h 1574800"/>
                <a:gd name="connsiteX3" fmla="*/ 482600 w 622300"/>
                <a:gd name="connsiteY3" fmla="*/ 1574800 h 1574800"/>
                <a:gd name="connsiteX4" fmla="*/ 0 w 622300"/>
                <a:gd name="connsiteY4" fmla="*/ 1574800 h 157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0" h="1574800">
                  <a:moveTo>
                    <a:pt x="0" y="0"/>
                  </a:moveTo>
                  <a:lnTo>
                    <a:pt x="622300" y="0"/>
                  </a:lnTo>
                  <a:lnTo>
                    <a:pt x="622300" y="1574800"/>
                  </a:lnTo>
                  <a:lnTo>
                    <a:pt x="482600" y="1574800"/>
                  </a:lnTo>
                  <a:lnTo>
                    <a:pt x="0" y="1574800"/>
                  </a:lnTo>
                </a:path>
              </a:pathLst>
            </a:cu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25" name="Straight Arrow Connector 24">
              <a:extLst>
                <a:ext uri="{FF2B5EF4-FFF2-40B4-BE49-F238E27FC236}">
                  <a16:creationId xmlns:a16="http://schemas.microsoft.com/office/drawing/2014/main" id="{46CF31C7-E7A6-7A43-AC2E-043ACAD07C69}"/>
                </a:ext>
              </a:extLst>
            </p:cNvPr>
            <p:cNvCxnSpPr>
              <a:cxnSpLocks/>
            </p:cNvCxnSpPr>
            <p:nvPr/>
          </p:nvCxnSpPr>
          <p:spPr>
            <a:xfrm>
              <a:off x="3595472" y="1215963"/>
              <a:ext cx="572826" cy="0"/>
            </a:xfrm>
            <a:prstGeom prst="straightConnector1">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grpSp>
      <p:grpSp>
        <p:nvGrpSpPr>
          <p:cNvPr id="63509" name="Group 25">
            <a:extLst>
              <a:ext uri="{FF2B5EF4-FFF2-40B4-BE49-F238E27FC236}">
                <a16:creationId xmlns:a16="http://schemas.microsoft.com/office/drawing/2014/main" id="{E51E1B16-CFEE-C14B-A889-1F7444E7626E}"/>
              </a:ext>
            </a:extLst>
          </p:cNvPr>
          <p:cNvGrpSpPr>
            <a:grpSpLocks/>
          </p:cNvGrpSpPr>
          <p:nvPr/>
        </p:nvGrpSpPr>
        <p:grpSpPr bwMode="auto">
          <a:xfrm>
            <a:off x="3748088" y="2303463"/>
            <a:ext cx="1487487" cy="330200"/>
            <a:chOff x="2674471" y="1567527"/>
            <a:chExt cx="1488360" cy="331243"/>
          </a:xfrm>
        </p:grpSpPr>
        <p:sp>
          <p:nvSpPr>
            <p:cNvPr id="27" name="Freeform 26">
              <a:extLst>
                <a:ext uri="{FF2B5EF4-FFF2-40B4-BE49-F238E27FC236}">
                  <a16:creationId xmlns:a16="http://schemas.microsoft.com/office/drawing/2014/main" id="{5A63A47A-4922-D048-93AE-8AEE5D4BE271}"/>
                </a:ext>
              </a:extLst>
            </p:cNvPr>
            <p:cNvSpPr/>
            <p:nvPr/>
          </p:nvSpPr>
          <p:spPr>
            <a:xfrm rot="10800000">
              <a:off x="3247894" y="1567527"/>
              <a:ext cx="914937" cy="331243"/>
            </a:xfrm>
            <a:custGeom>
              <a:avLst/>
              <a:gdLst>
                <a:gd name="connsiteX0" fmla="*/ 0 w 622300"/>
                <a:gd name="connsiteY0" fmla="*/ 0 h 1574800"/>
                <a:gd name="connsiteX1" fmla="*/ 622300 w 622300"/>
                <a:gd name="connsiteY1" fmla="*/ 0 h 1574800"/>
                <a:gd name="connsiteX2" fmla="*/ 622300 w 622300"/>
                <a:gd name="connsiteY2" fmla="*/ 1574800 h 1574800"/>
                <a:gd name="connsiteX3" fmla="*/ 482600 w 622300"/>
                <a:gd name="connsiteY3" fmla="*/ 1574800 h 1574800"/>
                <a:gd name="connsiteX4" fmla="*/ 0 w 622300"/>
                <a:gd name="connsiteY4" fmla="*/ 1574800 h 157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0" h="1574800">
                  <a:moveTo>
                    <a:pt x="0" y="0"/>
                  </a:moveTo>
                  <a:lnTo>
                    <a:pt x="622300" y="0"/>
                  </a:lnTo>
                  <a:lnTo>
                    <a:pt x="622300" y="1574800"/>
                  </a:lnTo>
                  <a:lnTo>
                    <a:pt x="482600" y="1574800"/>
                  </a:lnTo>
                  <a:lnTo>
                    <a:pt x="0" y="1574800"/>
                  </a:lnTo>
                </a:path>
              </a:pathLst>
            </a:custGeom>
            <a:noFill/>
            <a:ln w="12700">
              <a:solidFill>
                <a:schemeClr val="tx2"/>
              </a:solidFill>
              <a:headEnd type="arrow"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28" name="Straight Arrow Connector 27">
              <a:extLst>
                <a:ext uri="{FF2B5EF4-FFF2-40B4-BE49-F238E27FC236}">
                  <a16:creationId xmlns:a16="http://schemas.microsoft.com/office/drawing/2014/main" id="{039E7995-43D5-3943-BB09-527E226ECF2B}"/>
                </a:ext>
              </a:extLst>
            </p:cNvPr>
            <p:cNvCxnSpPr>
              <a:cxnSpLocks/>
            </p:cNvCxnSpPr>
            <p:nvPr/>
          </p:nvCxnSpPr>
          <p:spPr>
            <a:xfrm>
              <a:off x="2674471" y="1710853"/>
              <a:ext cx="573423" cy="0"/>
            </a:xfrm>
            <a:prstGeom prst="straightConnector1">
              <a:avLst/>
            </a:prstGeom>
            <a:ln w="12700">
              <a:solidFill>
                <a:srgbClr val="545B64"/>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grpSp>
      <p:grpSp>
        <p:nvGrpSpPr>
          <p:cNvPr id="63510" name="Group 28">
            <a:extLst>
              <a:ext uri="{FF2B5EF4-FFF2-40B4-BE49-F238E27FC236}">
                <a16:creationId xmlns:a16="http://schemas.microsoft.com/office/drawing/2014/main" id="{1776C9E8-786D-4749-86D5-498E39DFA179}"/>
              </a:ext>
            </a:extLst>
          </p:cNvPr>
          <p:cNvGrpSpPr>
            <a:grpSpLocks/>
          </p:cNvGrpSpPr>
          <p:nvPr/>
        </p:nvGrpSpPr>
        <p:grpSpPr bwMode="auto">
          <a:xfrm rot="5400000">
            <a:off x="3419476" y="4130675"/>
            <a:ext cx="1484312" cy="331787"/>
            <a:chOff x="2684662" y="1051134"/>
            <a:chExt cx="1483636" cy="331243"/>
          </a:xfrm>
        </p:grpSpPr>
        <p:sp>
          <p:nvSpPr>
            <p:cNvPr id="30" name="Freeform 29">
              <a:extLst>
                <a:ext uri="{FF2B5EF4-FFF2-40B4-BE49-F238E27FC236}">
                  <a16:creationId xmlns:a16="http://schemas.microsoft.com/office/drawing/2014/main" id="{72920C2E-0A18-8B4E-964D-BD97EF86F69A}"/>
                </a:ext>
              </a:extLst>
            </p:cNvPr>
            <p:cNvSpPr/>
            <p:nvPr/>
          </p:nvSpPr>
          <p:spPr>
            <a:xfrm>
              <a:off x="2684662" y="1051134"/>
              <a:ext cx="915570" cy="331243"/>
            </a:xfrm>
            <a:custGeom>
              <a:avLst/>
              <a:gdLst>
                <a:gd name="connsiteX0" fmla="*/ 0 w 622300"/>
                <a:gd name="connsiteY0" fmla="*/ 0 h 1574800"/>
                <a:gd name="connsiteX1" fmla="*/ 622300 w 622300"/>
                <a:gd name="connsiteY1" fmla="*/ 0 h 1574800"/>
                <a:gd name="connsiteX2" fmla="*/ 622300 w 622300"/>
                <a:gd name="connsiteY2" fmla="*/ 1574800 h 1574800"/>
                <a:gd name="connsiteX3" fmla="*/ 482600 w 622300"/>
                <a:gd name="connsiteY3" fmla="*/ 1574800 h 1574800"/>
                <a:gd name="connsiteX4" fmla="*/ 0 w 622300"/>
                <a:gd name="connsiteY4" fmla="*/ 1574800 h 157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0" h="1574800">
                  <a:moveTo>
                    <a:pt x="0" y="0"/>
                  </a:moveTo>
                  <a:lnTo>
                    <a:pt x="622300" y="0"/>
                  </a:lnTo>
                  <a:lnTo>
                    <a:pt x="622300" y="1574800"/>
                  </a:lnTo>
                  <a:lnTo>
                    <a:pt x="482600" y="1574800"/>
                  </a:lnTo>
                  <a:lnTo>
                    <a:pt x="0" y="1574800"/>
                  </a:lnTo>
                </a:path>
              </a:pathLst>
            </a:cu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31" name="Straight Arrow Connector 30">
              <a:extLst>
                <a:ext uri="{FF2B5EF4-FFF2-40B4-BE49-F238E27FC236}">
                  <a16:creationId xmlns:a16="http://schemas.microsoft.com/office/drawing/2014/main" id="{9CD926B5-9E38-0141-97CF-9460169CD6A6}"/>
                </a:ext>
              </a:extLst>
            </p:cNvPr>
            <p:cNvCxnSpPr>
              <a:cxnSpLocks/>
            </p:cNvCxnSpPr>
            <p:nvPr/>
          </p:nvCxnSpPr>
          <p:spPr>
            <a:xfrm>
              <a:off x="3595473" y="1212795"/>
              <a:ext cx="572826" cy="0"/>
            </a:xfrm>
            <a:prstGeom prst="straightConnector1">
              <a:avLst/>
            </a:prstGeom>
            <a:ln w="12700">
              <a:solidFill>
                <a:srgbClr val="545B64"/>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grpSp>
      <p:grpSp>
        <p:nvGrpSpPr>
          <p:cNvPr id="63511" name="Group 31">
            <a:extLst>
              <a:ext uri="{FF2B5EF4-FFF2-40B4-BE49-F238E27FC236}">
                <a16:creationId xmlns:a16="http://schemas.microsoft.com/office/drawing/2014/main" id="{AF272E5B-EF51-5D4F-9727-1383DAE7FFF4}"/>
              </a:ext>
            </a:extLst>
          </p:cNvPr>
          <p:cNvGrpSpPr>
            <a:grpSpLocks/>
          </p:cNvGrpSpPr>
          <p:nvPr/>
        </p:nvGrpSpPr>
        <p:grpSpPr bwMode="auto">
          <a:xfrm rot="-5400000">
            <a:off x="4101306" y="4128294"/>
            <a:ext cx="1489075" cy="331788"/>
            <a:chOff x="2674471" y="1567527"/>
            <a:chExt cx="1488360" cy="331243"/>
          </a:xfrm>
        </p:grpSpPr>
        <p:sp>
          <p:nvSpPr>
            <p:cNvPr id="33" name="Freeform 32">
              <a:extLst>
                <a:ext uri="{FF2B5EF4-FFF2-40B4-BE49-F238E27FC236}">
                  <a16:creationId xmlns:a16="http://schemas.microsoft.com/office/drawing/2014/main" id="{2B0A8A73-685C-8D4A-B7D9-1E09B7A9092B}"/>
                </a:ext>
              </a:extLst>
            </p:cNvPr>
            <p:cNvSpPr/>
            <p:nvPr/>
          </p:nvSpPr>
          <p:spPr>
            <a:xfrm rot="10800000">
              <a:off x="3250457" y="1567527"/>
              <a:ext cx="915548" cy="331243"/>
            </a:xfrm>
            <a:custGeom>
              <a:avLst/>
              <a:gdLst>
                <a:gd name="connsiteX0" fmla="*/ 0 w 622300"/>
                <a:gd name="connsiteY0" fmla="*/ 0 h 1574800"/>
                <a:gd name="connsiteX1" fmla="*/ 622300 w 622300"/>
                <a:gd name="connsiteY1" fmla="*/ 0 h 1574800"/>
                <a:gd name="connsiteX2" fmla="*/ 622300 w 622300"/>
                <a:gd name="connsiteY2" fmla="*/ 1574800 h 1574800"/>
                <a:gd name="connsiteX3" fmla="*/ 482600 w 622300"/>
                <a:gd name="connsiteY3" fmla="*/ 1574800 h 1574800"/>
                <a:gd name="connsiteX4" fmla="*/ 0 w 622300"/>
                <a:gd name="connsiteY4" fmla="*/ 1574800 h 157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0" h="1574800">
                  <a:moveTo>
                    <a:pt x="0" y="0"/>
                  </a:moveTo>
                  <a:lnTo>
                    <a:pt x="622300" y="0"/>
                  </a:lnTo>
                  <a:lnTo>
                    <a:pt x="622300" y="1574800"/>
                  </a:lnTo>
                  <a:lnTo>
                    <a:pt x="482600" y="1574800"/>
                  </a:lnTo>
                  <a:lnTo>
                    <a:pt x="0" y="1574800"/>
                  </a:lnTo>
                </a:path>
              </a:pathLst>
            </a:custGeom>
            <a:noFill/>
            <a:ln w="12700">
              <a:solidFill>
                <a:schemeClr val="tx2"/>
              </a:solidFill>
              <a:headEnd type="arrow"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34" name="Straight Arrow Connector 33">
              <a:extLst>
                <a:ext uri="{FF2B5EF4-FFF2-40B4-BE49-F238E27FC236}">
                  <a16:creationId xmlns:a16="http://schemas.microsoft.com/office/drawing/2014/main" id="{2239FD32-7269-9943-992C-5F60C9A23685}"/>
                </a:ext>
              </a:extLst>
            </p:cNvPr>
            <p:cNvCxnSpPr>
              <a:cxnSpLocks/>
            </p:cNvCxnSpPr>
            <p:nvPr/>
          </p:nvCxnSpPr>
          <p:spPr>
            <a:xfrm>
              <a:off x="2677644" y="1711753"/>
              <a:ext cx="572812" cy="0"/>
            </a:xfrm>
            <a:prstGeom prst="straightConnector1">
              <a:avLst/>
            </a:prstGeom>
            <a:ln w="12700">
              <a:solidFill>
                <a:srgbClr val="545B64"/>
              </a:solidFill>
              <a:headEnd type="none" w="med" len="sm"/>
              <a:tailEnd type="none" w="med" len="sm"/>
            </a:ln>
          </p:spPr>
          <p:style>
            <a:lnRef idx="1">
              <a:schemeClr val="accent1"/>
            </a:lnRef>
            <a:fillRef idx="0">
              <a:schemeClr val="accent1"/>
            </a:fillRef>
            <a:effectRef idx="0">
              <a:schemeClr val="accent1"/>
            </a:effectRef>
            <a:fontRef idx="minor">
              <a:schemeClr val="tx1"/>
            </a:fontRef>
          </p:style>
        </p:cxnSp>
      </p:grpSp>
      <p:sp>
        <p:nvSpPr>
          <p:cNvPr id="35" name="Freeform 34">
            <a:extLst>
              <a:ext uri="{FF2B5EF4-FFF2-40B4-BE49-F238E27FC236}">
                <a16:creationId xmlns:a16="http://schemas.microsoft.com/office/drawing/2014/main" id="{981B9468-3627-724A-A6C3-4EC7CC0B3E02}"/>
              </a:ext>
            </a:extLst>
          </p:cNvPr>
          <p:cNvSpPr/>
          <p:nvPr/>
        </p:nvSpPr>
        <p:spPr>
          <a:xfrm flipH="1">
            <a:off x="9850438" y="1819275"/>
            <a:ext cx="719137" cy="711200"/>
          </a:xfrm>
          <a:custGeom>
            <a:avLst/>
            <a:gdLst>
              <a:gd name="connsiteX0" fmla="*/ 1371600 w 1371600"/>
              <a:gd name="connsiteY0" fmla="*/ 711200 h 711200"/>
              <a:gd name="connsiteX1" fmla="*/ 1371600 w 1371600"/>
              <a:gd name="connsiteY1" fmla="*/ 0 h 711200"/>
              <a:gd name="connsiteX2" fmla="*/ 0 w 1371600"/>
              <a:gd name="connsiteY2" fmla="*/ 0 h 711200"/>
            </a:gdLst>
            <a:ahLst/>
            <a:cxnLst>
              <a:cxn ang="0">
                <a:pos x="connsiteX0" y="connsiteY0"/>
              </a:cxn>
              <a:cxn ang="0">
                <a:pos x="connsiteX1" y="connsiteY1"/>
              </a:cxn>
              <a:cxn ang="0">
                <a:pos x="connsiteX2" y="connsiteY2"/>
              </a:cxn>
            </a:cxnLst>
            <a:rect l="l" t="t" r="r" b="b"/>
            <a:pathLst>
              <a:path w="1371600" h="711200">
                <a:moveTo>
                  <a:pt x="1371600" y="711200"/>
                </a:moveTo>
                <a:lnTo>
                  <a:pt x="1371600" y="0"/>
                </a:lnTo>
                <a:lnTo>
                  <a:pt x="0" y="0"/>
                </a:lnTo>
              </a:path>
            </a:pathLst>
          </a:custGeom>
          <a:noFill/>
          <a:ln w="12700">
            <a:solidFill>
              <a:schemeClr val="tx2"/>
            </a:solidFill>
            <a:headEnd type="none"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 name="Freeform 35">
            <a:extLst>
              <a:ext uri="{FF2B5EF4-FFF2-40B4-BE49-F238E27FC236}">
                <a16:creationId xmlns:a16="http://schemas.microsoft.com/office/drawing/2014/main" id="{915A0DD7-EAA4-1C42-B94C-58D3C0B16B88}"/>
              </a:ext>
            </a:extLst>
          </p:cNvPr>
          <p:cNvSpPr/>
          <p:nvPr/>
        </p:nvSpPr>
        <p:spPr>
          <a:xfrm flipH="1" flipV="1">
            <a:off x="9855200" y="3471863"/>
            <a:ext cx="719138" cy="711200"/>
          </a:xfrm>
          <a:custGeom>
            <a:avLst/>
            <a:gdLst>
              <a:gd name="connsiteX0" fmla="*/ 1371600 w 1371600"/>
              <a:gd name="connsiteY0" fmla="*/ 711200 h 711200"/>
              <a:gd name="connsiteX1" fmla="*/ 1371600 w 1371600"/>
              <a:gd name="connsiteY1" fmla="*/ 0 h 711200"/>
              <a:gd name="connsiteX2" fmla="*/ 0 w 1371600"/>
              <a:gd name="connsiteY2" fmla="*/ 0 h 711200"/>
            </a:gdLst>
            <a:ahLst/>
            <a:cxnLst>
              <a:cxn ang="0">
                <a:pos x="connsiteX0" y="connsiteY0"/>
              </a:cxn>
              <a:cxn ang="0">
                <a:pos x="connsiteX1" y="connsiteY1"/>
              </a:cxn>
              <a:cxn ang="0">
                <a:pos x="connsiteX2" y="connsiteY2"/>
              </a:cxn>
            </a:cxnLst>
            <a:rect l="l" t="t" r="r" b="b"/>
            <a:pathLst>
              <a:path w="1371600" h="711200">
                <a:moveTo>
                  <a:pt x="1371600" y="711200"/>
                </a:moveTo>
                <a:lnTo>
                  <a:pt x="1371600" y="0"/>
                </a:lnTo>
                <a:lnTo>
                  <a:pt x="0" y="0"/>
                </a:lnTo>
              </a:path>
            </a:pathLst>
          </a:custGeom>
          <a:noFill/>
          <a:ln w="12700">
            <a:solidFill>
              <a:schemeClr val="tx2"/>
            </a:solidFill>
            <a:headEnd type="none"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7" name="Freeform 36">
            <a:extLst>
              <a:ext uri="{FF2B5EF4-FFF2-40B4-BE49-F238E27FC236}">
                <a16:creationId xmlns:a16="http://schemas.microsoft.com/office/drawing/2014/main" id="{AB463B32-97C4-5947-BC9B-DB77CF5E096E}"/>
              </a:ext>
            </a:extLst>
          </p:cNvPr>
          <p:cNvSpPr/>
          <p:nvPr/>
        </p:nvSpPr>
        <p:spPr>
          <a:xfrm rot="10800000" flipH="1">
            <a:off x="8931275" y="3471863"/>
            <a:ext cx="719138" cy="711200"/>
          </a:xfrm>
          <a:custGeom>
            <a:avLst/>
            <a:gdLst>
              <a:gd name="connsiteX0" fmla="*/ 1371600 w 1371600"/>
              <a:gd name="connsiteY0" fmla="*/ 711200 h 711200"/>
              <a:gd name="connsiteX1" fmla="*/ 1371600 w 1371600"/>
              <a:gd name="connsiteY1" fmla="*/ 0 h 711200"/>
              <a:gd name="connsiteX2" fmla="*/ 0 w 1371600"/>
              <a:gd name="connsiteY2" fmla="*/ 0 h 711200"/>
            </a:gdLst>
            <a:ahLst/>
            <a:cxnLst>
              <a:cxn ang="0">
                <a:pos x="connsiteX0" y="connsiteY0"/>
              </a:cxn>
              <a:cxn ang="0">
                <a:pos x="connsiteX1" y="connsiteY1"/>
              </a:cxn>
              <a:cxn ang="0">
                <a:pos x="connsiteX2" y="connsiteY2"/>
              </a:cxn>
            </a:cxnLst>
            <a:rect l="l" t="t" r="r" b="b"/>
            <a:pathLst>
              <a:path w="1371600" h="711200">
                <a:moveTo>
                  <a:pt x="1371600" y="711200"/>
                </a:moveTo>
                <a:lnTo>
                  <a:pt x="1371600" y="0"/>
                </a:lnTo>
                <a:lnTo>
                  <a:pt x="0" y="0"/>
                </a:lnTo>
              </a:path>
            </a:pathLst>
          </a:custGeom>
          <a:noFill/>
          <a:ln w="12700">
            <a:solidFill>
              <a:schemeClr val="tx2"/>
            </a:solidFill>
            <a:headEnd type="none"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 name="Freeform 37">
            <a:extLst>
              <a:ext uri="{FF2B5EF4-FFF2-40B4-BE49-F238E27FC236}">
                <a16:creationId xmlns:a16="http://schemas.microsoft.com/office/drawing/2014/main" id="{7C52BD35-75FC-6C46-807B-46EBB4C9C080}"/>
              </a:ext>
            </a:extLst>
          </p:cNvPr>
          <p:cNvSpPr/>
          <p:nvPr/>
        </p:nvSpPr>
        <p:spPr>
          <a:xfrm rot="10800000" flipH="1" flipV="1">
            <a:off x="8926513" y="1819275"/>
            <a:ext cx="719137" cy="711200"/>
          </a:xfrm>
          <a:custGeom>
            <a:avLst/>
            <a:gdLst>
              <a:gd name="connsiteX0" fmla="*/ 1371600 w 1371600"/>
              <a:gd name="connsiteY0" fmla="*/ 711200 h 711200"/>
              <a:gd name="connsiteX1" fmla="*/ 1371600 w 1371600"/>
              <a:gd name="connsiteY1" fmla="*/ 0 h 711200"/>
              <a:gd name="connsiteX2" fmla="*/ 0 w 1371600"/>
              <a:gd name="connsiteY2" fmla="*/ 0 h 711200"/>
            </a:gdLst>
            <a:ahLst/>
            <a:cxnLst>
              <a:cxn ang="0">
                <a:pos x="connsiteX0" y="connsiteY0"/>
              </a:cxn>
              <a:cxn ang="0">
                <a:pos x="connsiteX1" y="connsiteY1"/>
              </a:cxn>
              <a:cxn ang="0">
                <a:pos x="connsiteX2" y="connsiteY2"/>
              </a:cxn>
            </a:cxnLst>
            <a:rect l="l" t="t" r="r" b="b"/>
            <a:pathLst>
              <a:path w="1371600" h="711200">
                <a:moveTo>
                  <a:pt x="1371600" y="711200"/>
                </a:moveTo>
                <a:lnTo>
                  <a:pt x="1371600" y="0"/>
                </a:lnTo>
                <a:lnTo>
                  <a:pt x="0" y="0"/>
                </a:lnTo>
              </a:path>
            </a:pathLst>
          </a:custGeom>
          <a:noFill/>
          <a:ln w="12700">
            <a:solidFill>
              <a:schemeClr val="tx2"/>
            </a:solidFill>
            <a:headEnd type="none"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9" name="Text Placeholder 4">
            <a:extLst>
              <a:ext uri="{FF2B5EF4-FFF2-40B4-BE49-F238E27FC236}">
                <a16:creationId xmlns:a16="http://schemas.microsoft.com/office/drawing/2014/main" id="{16505F70-6445-7443-85A8-F597C5509ABB}"/>
              </a:ext>
            </a:extLst>
          </p:cNvPr>
          <p:cNvSpPr txBox="1">
            <a:spLocks noChangeArrowheads="1"/>
          </p:cNvSpPr>
          <p:nvPr/>
        </p:nvSpPr>
        <p:spPr bwMode="auto">
          <a:xfrm>
            <a:off x="10323513" y="365125"/>
            <a:ext cx="162718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eaLnBrk="1" hangingPunct="1"/>
            <a:r>
              <a:rPr lang="en-US" altLang="en-US" sz="1800" dirty="0"/>
              <a:t>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7">
            <a:extLst>
              <a:ext uri="{FF2B5EF4-FFF2-40B4-BE49-F238E27FC236}">
                <a16:creationId xmlns:a16="http://schemas.microsoft.com/office/drawing/2014/main" id="{2AD75F79-0C1C-BD4A-9AE8-C9B7B4C8D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33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2" name="Title 4">
            <a:extLst>
              <a:ext uri="{FF2B5EF4-FFF2-40B4-BE49-F238E27FC236}">
                <a16:creationId xmlns:a16="http://schemas.microsoft.com/office/drawing/2014/main" id="{724DC764-088A-A14B-96BD-5E15CC038011}"/>
              </a:ext>
            </a:extLst>
          </p:cNvPr>
          <p:cNvSpPr>
            <a:spLocks noGrp="1" noChangeArrowheads="1"/>
          </p:cNvSpPr>
          <p:nvPr>
            <p:ph type="title"/>
          </p:nvPr>
        </p:nvSpPr>
        <p:spPr>
          <a:xfrm>
            <a:off x="241300" y="365125"/>
            <a:ext cx="8637588" cy="644525"/>
          </a:xfrm>
        </p:spPr>
        <p:txBody>
          <a:bodyPr/>
          <a:lstStyle/>
          <a:p>
            <a:pPr eaLnBrk="1" hangingPunct="1"/>
            <a:r>
              <a:rPr lang="en-US" altLang="en-US" dirty="0"/>
              <a:t>General Icons</a:t>
            </a:r>
          </a:p>
        </p:txBody>
      </p:sp>
      <p:sp>
        <p:nvSpPr>
          <p:cNvPr id="66563" name="Text Placeholder 5">
            <a:extLst>
              <a:ext uri="{FF2B5EF4-FFF2-40B4-BE49-F238E27FC236}">
                <a16:creationId xmlns:a16="http://schemas.microsoft.com/office/drawing/2014/main" id="{EC431316-97B9-7542-B617-54FDDE48314A}"/>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4/5</a:t>
            </a:r>
          </a:p>
        </p:txBody>
      </p:sp>
      <p:sp>
        <p:nvSpPr>
          <p:cNvPr id="66564" name="Footer Placeholder 1">
            <a:extLst>
              <a:ext uri="{FF2B5EF4-FFF2-40B4-BE49-F238E27FC236}">
                <a16:creationId xmlns:a16="http://schemas.microsoft.com/office/drawing/2014/main" id="{9B0C196F-48A0-594E-A519-48D3364A382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66565" name="Slide Number Placeholder 2">
            <a:extLst>
              <a:ext uri="{FF2B5EF4-FFF2-40B4-BE49-F238E27FC236}">
                <a16:creationId xmlns:a16="http://schemas.microsoft.com/office/drawing/2014/main" id="{2F263FFE-2CCE-DC4E-966D-8525BD8D2AE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DE13602-B0F5-CA48-BB3A-61F521B6C5B4}" type="slidenum">
              <a:rPr lang="en-US" altLang="en-US" smtClean="0">
                <a:solidFill>
                  <a:srgbClr val="161E2D"/>
                </a:solidFill>
                <a:latin typeface="Arial" panose="020B0604020202020204" pitchFamily="34" charset="0"/>
              </a:rPr>
              <a:pPr fontAlgn="base">
                <a:spcBef>
                  <a:spcPct val="0"/>
                </a:spcBef>
                <a:spcAft>
                  <a:spcPct val="0"/>
                </a:spcAft>
              </a:pPr>
              <a:t>28</a:t>
            </a:fld>
            <a:endParaRPr lang="en-US" altLang="en-US" dirty="0">
              <a:solidFill>
                <a:srgbClr val="161E2D"/>
              </a:solidFill>
              <a:latin typeface="Arial" panose="020B0604020202020204" pitchFamily="34" charset="0"/>
            </a:endParaRPr>
          </a:p>
        </p:txBody>
      </p:sp>
      <p:sp>
        <p:nvSpPr>
          <p:cNvPr id="66566" name="TextBox 9">
            <a:extLst>
              <a:ext uri="{FF2B5EF4-FFF2-40B4-BE49-F238E27FC236}">
                <a16:creationId xmlns:a16="http://schemas.microsoft.com/office/drawing/2014/main" id="{7E41CCE4-8609-F544-A8CD-456D898356BB}"/>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Marketplace</a:t>
            </a:r>
          </a:p>
        </p:txBody>
      </p:sp>
      <p:pic>
        <p:nvPicPr>
          <p:cNvPr id="66567" name="Graphic 8">
            <a:extLst>
              <a:ext uri="{FF2B5EF4-FFF2-40B4-BE49-F238E27FC236}">
                <a16:creationId xmlns:a16="http://schemas.microsoft.com/office/drawing/2014/main" id="{555D355A-5A38-934F-9519-4F0EDC5A5C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0438"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8" name="Graphic 10">
            <a:extLst>
              <a:ext uri="{FF2B5EF4-FFF2-40B4-BE49-F238E27FC236}">
                <a16:creationId xmlns:a16="http://schemas.microsoft.com/office/drawing/2014/main" id="{9BC37527-B1B4-0D44-9989-D1DE81E2DA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4688"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9" name="Graphic 11">
            <a:extLst>
              <a:ext uri="{FF2B5EF4-FFF2-40B4-BE49-F238E27FC236}">
                <a16:creationId xmlns:a16="http://schemas.microsoft.com/office/drawing/2014/main" id="{2AB3466B-8F9E-AF49-9E8C-DEC1264882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7350"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0" name="Graphic 12">
            <a:extLst>
              <a:ext uri="{FF2B5EF4-FFF2-40B4-BE49-F238E27FC236}">
                <a16:creationId xmlns:a16="http://schemas.microsoft.com/office/drawing/2014/main" id="{6126B0F3-5EE7-1D42-B391-C817DF3148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1600"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1" name="Graphic 13">
            <a:extLst>
              <a:ext uri="{FF2B5EF4-FFF2-40B4-BE49-F238E27FC236}">
                <a16:creationId xmlns:a16="http://schemas.microsoft.com/office/drawing/2014/main" id="{27933D3F-4284-2E45-B7F9-5DABF555EE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35850"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2" name="Graphic 14">
            <a:extLst>
              <a:ext uri="{FF2B5EF4-FFF2-40B4-BE49-F238E27FC236}">
                <a16:creationId xmlns:a16="http://schemas.microsoft.com/office/drawing/2014/main" id="{D81BC9D2-949E-EC47-8B51-AEC3D6D032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18513"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3" name="Graphic 15">
            <a:extLst>
              <a:ext uri="{FF2B5EF4-FFF2-40B4-BE49-F238E27FC236}">
                <a16:creationId xmlns:a16="http://schemas.microsoft.com/office/drawing/2014/main" id="{682F98C1-2090-7F40-90E6-A50877688C2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02763"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82" name="Graphic 24">
            <a:extLst>
              <a:ext uri="{FF2B5EF4-FFF2-40B4-BE49-F238E27FC236}">
                <a16:creationId xmlns:a16="http://schemas.microsoft.com/office/drawing/2014/main" id="{084CA126-51B9-4342-B381-198CA72FE27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73338"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83" name="TextBox 25">
            <a:extLst>
              <a:ext uri="{FF2B5EF4-FFF2-40B4-BE49-F238E27FC236}">
                <a16:creationId xmlns:a16="http://schemas.microsoft.com/office/drawing/2014/main" id="{ECC319A7-ACB1-A443-B188-85E40AB14968}"/>
              </a:ext>
            </a:extLst>
          </p:cNvPr>
          <p:cNvSpPr txBox="1">
            <a:spLocks noChangeArrowheads="1"/>
          </p:cNvSpPr>
          <p:nvPr/>
        </p:nvSpPr>
        <p:spPr bwMode="auto">
          <a:xfrm>
            <a:off x="2271713"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Client</a:t>
            </a:r>
          </a:p>
        </p:txBody>
      </p:sp>
      <p:sp>
        <p:nvSpPr>
          <p:cNvPr id="66584" name="TextBox 26">
            <a:extLst>
              <a:ext uri="{FF2B5EF4-FFF2-40B4-BE49-F238E27FC236}">
                <a16:creationId xmlns:a16="http://schemas.microsoft.com/office/drawing/2014/main" id="{56812928-AB45-DE46-8004-EA3D776D68AC}"/>
              </a:ext>
            </a:extLst>
          </p:cNvPr>
          <p:cNvSpPr txBox="1">
            <a:spLocks noChangeArrowheads="1"/>
          </p:cNvSpPr>
          <p:nvPr/>
        </p:nvSpPr>
        <p:spPr bwMode="auto">
          <a:xfrm>
            <a:off x="3198813"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Disk</a:t>
            </a:r>
          </a:p>
        </p:txBody>
      </p:sp>
      <p:sp>
        <p:nvSpPr>
          <p:cNvPr id="66585" name="TextBox 27">
            <a:extLst>
              <a:ext uri="{FF2B5EF4-FFF2-40B4-BE49-F238E27FC236}">
                <a16:creationId xmlns:a16="http://schemas.microsoft.com/office/drawing/2014/main" id="{1D9D89D2-383F-5A47-B69D-37E037AFC280}"/>
              </a:ext>
            </a:extLst>
          </p:cNvPr>
          <p:cNvSpPr txBox="1">
            <a:spLocks noChangeArrowheads="1"/>
          </p:cNvSpPr>
          <p:nvPr/>
        </p:nvSpPr>
        <p:spPr bwMode="auto">
          <a:xfrm>
            <a:off x="4183063" y="3376613"/>
            <a:ext cx="10715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Forums</a:t>
            </a:r>
          </a:p>
        </p:txBody>
      </p:sp>
      <p:sp>
        <p:nvSpPr>
          <p:cNvPr id="66586" name="TextBox 28">
            <a:extLst>
              <a:ext uri="{FF2B5EF4-FFF2-40B4-BE49-F238E27FC236}">
                <a16:creationId xmlns:a16="http://schemas.microsoft.com/office/drawing/2014/main" id="{46CB1046-2B82-F845-86F9-3534973607D7}"/>
              </a:ext>
            </a:extLst>
          </p:cNvPr>
          <p:cNvSpPr txBox="1">
            <a:spLocks noChangeArrowheads="1"/>
          </p:cNvSpPr>
          <p:nvPr/>
        </p:nvSpPr>
        <p:spPr bwMode="auto">
          <a:xfrm>
            <a:off x="5165725" y="3376613"/>
            <a:ext cx="10731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Generic database</a:t>
            </a:r>
          </a:p>
        </p:txBody>
      </p:sp>
      <p:sp>
        <p:nvSpPr>
          <p:cNvPr id="66587" name="TextBox 29">
            <a:extLst>
              <a:ext uri="{FF2B5EF4-FFF2-40B4-BE49-F238E27FC236}">
                <a16:creationId xmlns:a16="http://schemas.microsoft.com/office/drawing/2014/main" id="{A0E61288-9BAF-3A4C-B4BA-A8CAADFC4D0E}"/>
              </a:ext>
            </a:extLst>
          </p:cNvPr>
          <p:cNvSpPr txBox="1">
            <a:spLocks noChangeArrowheads="1"/>
          </p:cNvSpPr>
          <p:nvPr/>
        </p:nvSpPr>
        <p:spPr bwMode="auto">
          <a:xfrm>
            <a:off x="6149975"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Internet</a:t>
            </a:r>
          </a:p>
        </p:txBody>
      </p:sp>
      <p:sp>
        <p:nvSpPr>
          <p:cNvPr id="66588" name="TextBox 30">
            <a:extLst>
              <a:ext uri="{FF2B5EF4-FFF2-40B4-BE49-F238E27FC236}">
                <a16:creationId xmlns:a16="http://schemas.microsoft.com/office/drawing/2014/main" id="{128C6BC1-297F-614A-9066-3DBC1834D689}"/>
              </a:ext>
            </a:extLst>
          </p:cNvPr>
          <p:cNvSpPr txBox="1">
            <a:spLocks noChangeArrowheads="1"/>
          </p:cNvSpPr>
          <p:nvPr/>
        </p:nvSpPr>
        <p:spPr bwMode="auto">
          <a:xfrm>
            <a:off x="7134225" y="3376613"/>
            <a:ext cx="10715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Internet alt1</a:t>
            </a:r>
          </a:p>
        </p:txBody>
      </p:sp>
      <p:sp>
        <p:nvSpPr>
          <p:cNvPr id="66589" name="TextBox 31">
            <a:extLst>
              <a:ext uri="{FF2B5EF4-FFF2-40B4-BE49-F238E27FC236}">
                <a16:creationId xmlns:a16="http://schemas.microsoft.com/office/drawing/2014/main" id="{AA72205A-9EAA-2546-89E6-72995B7DCAB4}"/>
              </a:ext>
            </a:extLst>
          </p:cNvPr>
          <p:cNvSpPr txBox="1">
            <a:spLocks noChangeArrowheads="1"/>
          </p:cNvSpPr>
          <p:nvPr/>
        </p:nvSpPr>
        <p:spPr bwMode="auto">
          <a:xfrm>
            <a:off x="8116888"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Internet alt2</a:t>
            </a:r>
          </a:p>
        </p:txBody>
      </p:sp>
      <p:sp>
        <p:nvSpPr>
          <p:cNvPr id="66590" name="TextBox 32">
            <a:extLst>
              <a:ext uri="{FF2B5EF4-FFF2-40B4-BE49-F238E27FC236}">
                <a16:creationId xmlns:a16="http://schemas.microsoft.com/office/drawing/2014/main" id="{0C697B18-7AB0-664A-A441-75100A2AD7F7}"/>
              </a:ext>
            </a:extLst>
          </p:cNvPr>
          <p:cNvSpPr txBox="1">
            <a:spLocks noChangeArrowheads="1"/>
          </p:cNvSpPr>
          <p:nvPr/>
        </p:nvSpPr>
        <p:spPr bwMode="auto">
          <a:xfrm>
            <a:off x="9101138"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Mobile client</a:t>
            </a:r>
          </a:p>
        </p:txBody>
      </p:sp>
      <p:sp>
        <p:nvSpPr>
          <p:cNvPr id="66603" name="TextBox 45">
            <a:extLst>
              <a:ext uri="{FF2B5EF4-FFF2-40B4-BE49-F238E27FC236}">
                <a16:creationId xmlns:a16="http://schemas.microsoft.com/office/drawing/2014/main" id="{83A9CE6F-0917-D249-8B42-673524B4B7FE}"/>
              </a:ext>
            </a:extLst>
          </p:cNvPr>
          <p:cNvSpPr txBox="1">
            <a:spLocks noChangeArrowheads="1"/>
          </p:cNvSpPr>
          <p:nvPr/>
        </p:nvSpPr>
        <p:spPr bwMode="auto">
          <a:xfrm>
            <a:off x="10085388" y="33893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Firewall</a:t>
            </a:r>
          </a:p>
        </p:txBody>
      </p:sp>
      <p:sp>
        <p:nvSpPr>
          <p:cNvPr id="66604" name="TextBox 47">
            <a:extLst>
              <a:ext uri="{FF2B5EF4-FFF2-40B4-BE49-F238E27FC236}">
                <a16:creationId xmlns:a16="http://schemas.microsoft.com/office/drawing/2014/main" id="{BE43BD27-F533-8E47-99B3-7D92B66D7C83}"/>
              </a:ext>
            </a:extLst>
          </p:cNvPr>
          <p:cNvSpPr txBox="1">
            <a:spLocks noChangeArrowheads="1"/>
          </p:cNvSpPr>
          <p:nvPr/>
        </p:nvSpPr>
        <p:spPr bwMode="auto">
          <a:xfrm>
            <a:off x="11068050" y="33893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Email</a:t>
            </a:r>
          </a:p>
        </p:txBody>
      </p:sp>
      <p:pic>
        <p:nvPicPr>
          <p:cNvPr id="66605" name="Graphic 6">
            <a:extLst>
              <a:ext uri="{FF2B5EF4-FFF2-40B4-BE49-F238E27FC236}">
                <a16:creationId xmlns:a16="http://schemas.microsoft.com/office/drawing/2014/main" id="{A9E5DD1F-B2F8-F144-BD7D-9C18DA3301E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399713" y="28479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06" name="Graphic 50">
            <a:extLst>
              <a:ext uri="{FF2B5EF4-FFF2-40B4-BE49-F238E27FC236}">
                <a16:creationId xmlns:a16="http://schemas.microsoft.com/office/drawing/2014/main" id="{6B590958-BCE5-8945-9FCD-067319B155A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364913" y="28543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Graphic 16">
            <a:extLst>
              <a:ext uri="{FF2B5EF4-FFF2-40B4-BE49-F238E27FC236}">
                <a16:creationId xmlns:a16="http://schemas.microsoft.com/office/drawing/2014/main" id="{2553973B-C5F1-1849-A3BA-EE8B3B169D8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28888"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Graphic 17">
            <a:extLst>
              <a:ext uri="{FF2B5EF4-FFF2-40B4-BE49-F238E27FC236}">
                <a16:creationId xmlns:a16="http://schemas.microsoft.com/office/drawing/2014/main" id="{17D32D96-B5E1-FF4C-BF4F-2713CD93C71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00438"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Graphic 18">
            <a:extLst>
              <a:ext uri="{FF2B5EF4-FFF2-40B4-BE49-F238E27FC236}">
                <a16:creationId xmlns:a16="http://schemas.microsoft.com/office/drawing/2014/main" id="{376828A2-FD28-944A-8DFD-71A6436DD48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84688"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Graphic 19">
            <a:extLst>
              <a:ext uri="{FF2B5EF4-FFF2-40B4-BE49-F238E27FC236}">
                <a16:creationId xmlns:a16="http://schemas.microsoft.com/office/drawing/2014/main" id="{111796B1-0902-224E-86F0-D208DEC0EDC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467350"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aphic 20">
            <a:extLst>
              <a:ext uri="{FF2B5EF4-FFF2-40B4-BE49-F238E27FC236}">
                <a16:creationId xmlns:a16="http://schemas.microsoft.com/office/drawing/2014/main" id="{B521C30E-1CE5-514F-AF92-26D16A1D854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451600"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Graphic 22">
            <a:extLst>
              <a:ext uri="{FF2B5EF4-FFF2-40B4-BE49-F238E27FC236}">
                <a16:creationId xmlns:a16="http://schemas.microsoft.com/office/drawing/2014/main" id="{8ABF4DC3-21DD-F148-976A-E2C78367A386}"/>
              </a:ext>
            </a:extLst>
          </p:cNvPr>
          <p:cNvPicPr>
            <a:picLocks noChangeAspect="1" noChangeArrowheads="1"/>
          </p:cNvPicPr>
          <p:nvPr/>
        </p:nvPicPr>
        <p:blipFill>
          <a:blip r:embed="rId18">
            <a:extLst>
              <a:ext uri="{96DAC541-7B7A-43D3-8B79-37D633B846F1}">
                <asvg:svgBlip xmlns:asvg="http://schemas.microsoft.com/office/drawing/2016/SVG/main" r:embed="rId19"/>
              </a:ext>
            </a:extLst>
          </a:blip>
          <a:srcRect/>
          <a:stretch/>
        </p:blipFill>
        <p:spPr bwMode="auto">
          <a:xfrm>
            <a:off x="7434262"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Graphic 23">
            <a:extLst>
              <a:ext uri="{FF2B5EF4-FFF2-40B4-BE49-F238E27FC236}">
                <a16:creationId xmlns:a16="http://schemas.microsoft.com/office/drawing/2014/main" id="{E51D7DF0-B100-3848-9343-103AD16633D0}"/>
              </a:ext>
            </a:extLst>
          </p:cNvPr>
          <p:cNvPicPr>
            <a:picLocks noChangeAspect="1" noChangeArrowheads="1"/>
          </p:cNvPicPr>
          <p:nvPr/>
        </p:nvPicPr>
        <p:blipFill>
          <a:blip r:embed="rId20">
            <a:extLst>
              <a:ext uri="{96DAC541-7B7A-43D3-8B79-37D633B846F1}">
                <asvg:svgBlip xmlns:asvg="http://schemas.microsoft.com/office/drawing/2016/SVG/main" r:embed="rId21"/>
              </a:ext>
            </a:extLst>
          </a:blip>
          <a:srcRect/>
          <a:stretch/>
        </p:blipFill>
        <p:spPr bwMode="auto">
          <a:xfrm flipH="1">
            <a:off x="8418512"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Box 33">
            <a:extLst>
              <a:ext uri="{FF2B5EF4-FFF2-40B4-BE49-F238E27FC236}">
                <a16:creationId xmlns:a16="http://schemas.microsoft.com/office/drawing/2014/main" id="{BB565E89-6FBE-F64C-9B42-8CAABD5D99DF}"/>
              </a:ext>
            </a:extLst>
          </p:cNvPr>
          <p:cNvSpPr txBox="1">
            <a:spLocks noChangeArrowheads="1"/>
          </p:cNvSpPr>
          <p:nvPr/>
        </p:nvSpPr>
        <p:spPr bwMode="auto">
          <a:xfrm>
            <a:off x="2227263" y="4464864"/>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Multimedia</a:t>
            </a:r>
          </a:p>
        </p:txBody>
      </p:sp>
      <p:sp>
        <p:nvSpPr>
          <p:cNvPr id="57" name="TextBox 34">
            <a:extLst>
              <a:ext uri="{FF2B5EF4-FFF2-40B4-BE49-F238E27FC236}">
                <a16:creationId xmlns:a16="http://schemas.microsoft.com/office/drawing/2014/main" id="{ED9038F2-67EE-6E49-94EF-D4B4509B4793}"/>
              </a:ext>
            </a:extLst>
          </p:cNvPr>
          <p:cNvSpPr txBox="1">
            <a:spLocks noChangeArrowheads="1"/>
          </p:cNvSpPr>
          <p:nvPr/>
        </p:nvSpPr>
        <p:spPr bwMode="auto">
          <a:xfrm>
            <a:off x="3198813" y="4464864"/>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Office building</a:t>
            </a:r>
          </a:p>
        </p:txBody>
      </p:sp>
      <p:sp>
        <p:nvSpPr>
          <p:cNvPr id="58" name="TextBox 35">
            <a:extLst>
              <a:ext uri="{FF2B5EF4-FFF2-40B4-BE49-F238E27FC236}">
                <a16:creationId xmlns:a16="http://schemas.microsoft.com/office/drawing/2014/main" id="{FA1899B5-13A7-AE42-A18E-69AE73D96EF9}"/>
              </a:ext>
            </a:extLst>
          </p:cNvPr>
          <p:cNvSpPr txBox="1">
            <a:spLocks noChangeArrowheads="1"/>
          </p:cNvSpPr>
          <p:nvPr/>
        </p:nvSpPr>
        <p:spPr bwMode="auto">
          <a:xfrm>
            <a:off x="4183063" y="4464864"/>
            <a:ext cx="10715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SAML token</a:t>
            </a:r>
          </a:p>
        </p:txBody>
      </p:sp>
      <p:sp>
        <p:nvSpPr>
          <p:cNvPr id="59" name="TextBox 36">
            <a:extLst>
              <a:ext uri="{FF2B5EF4-FFF2-40B4-BE49-F238E27FC236}">
                <a16:creationId xmlns:a16="http://schemas.microsoft.com/office/drawing/2014/main" id="{3A859C2F-BED0-714A-BBB2-A06D4D850872}"/>
              </a:ext>
            </a:extLst>
          </p:cNvPr>
          <p:cNvSpPr txBox="1">
            <a:spLocks noChangeArrowheads="1"/>
          </p:cNvSpPr>
          <p:nvPr/>
        </p:nvSpPr>
        <p:spPr bwMode="auto">
          <a:xfrm>
            <a:off x="5165725" y="4464864"/>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SSL padlock</a:t>
            </a:r>
          </a:p>
        </p:txBody>
      </p:sp>
      <p:sp>
        <p:nvSpPr>
          <p:cNvPr id="60" name="TextBox 37">
            <a:extLst>
              <a:ext uri="{FF2B5EF4-FFF2-40B4-BE49-F238E27FC236}">
                <a16:creationId xmlns:a16="http://schemas.microsoft.com/office/drawing/2014/main" id="{A438DC85-8B03-9644-94BF-7AC6F133AAD7}"/>
              </a:ext>
            </a:extLst>
          </p:cNvPr>
          <p:cNvSpPr txBox="1">
            <a:spLocks noChangeArrowheads="1"/>
          </p:cNvSpPr>
          <p:nvPr/>
        </p:nvSpPr>
        <p:spPr bwMode="auto">
          <a:xfrm>
            <a:off x="6149975" y="4464864"/>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Tape storage</a:t>
            </a:r>
          </a:p>
        </p:txBody>
      </p:sp>
      <p:sp>
        <p:nvSpPr>
          <p:cNvPr id="62" name="TextBox 39">
            <a:extLst>
              <a:ext uri="{FF2B5EF4-FFF2-40B4-BE49-F238E27FC236}">
                <a16:creationId xmlns:a16="http://schemas.microsoft.com/office/drawing/2014/main" id="{AC9D78F5-1A22-844B-8801-818696526725}"/>
              </a:ext>
            </a:extLst>
          </p:cNvPr>
          <p:cNvSpPr txBox="1">
            <a:spLocks noChangeArrowheads="1"/>
          </p:cNvSpPr>
          <p:nvPr/>
        </p:nvSpPr>
        <p:spPr bwMode="auto">
          <a:xfrm>
            <a:off x="7132637" y="4464864"/>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User</a:t>
            </a:r>
          </a:p>
        </p:txBody>
      </p:sp>
      <p:sp>
        <p:nvSpPr>
          <p:cNvPr id="63" name="TextBox 40">
            <a:extLst>
              <a:ext uri="{FF2B5EF4-FFF2-40B4-BE49-F238E27FC236}">
                <a16:creationId xmlns:a16="http://schemas.microsoft.com/office/drawing/2014/main" id="{1DE0395A-A8FC-1C4D-B0B2-B8432D85D102}"/>
              </a:ext>
            </a:extLst>
          </p:cNvPr>
          <p:cNvSpPr txBox="1">
            <a:spLocks noChangeArrowheads="1"/>
          </p:cNvSpPr>
          <p:nvPr/>
        </p:nvSpPr>
        <p:spPr bwMode="auto">
          <a:xfrm>
            <a:off x="8116887" y="4464864"/>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Users</a:t>
            </a:r>
          </a:p>
        </p:txBody>
      </p:sp>
      <p:sp>
        <p:nvSpPr>
          <p:cNvPr id="64" name="TextBox 41">
            <a:extLst>
              <a:ext uri="{FF2B5EF4-FFF2-40B4-BE49-F238E27FC236}">
                <a16:creationId xmlns:a16="http://schemas.microsoft.com/office/drawing/2014/main" id="{D16E3406-4C5A-3247-8DDE-020957DCBA4C}"/>
              </a:ext>
            </a:extLst>
          </p:cNvPr>
          <p:cNvSpPr txBox="1">
            <a:spLocks noChangeArrowheads="1"/>
          </p:cNvSpPr>
          <p:nvPr/>
        </p:nvSpPr>
        <p:spPr bwMode="auto">
          <a:xfrm>
            <a:off x="9101137" y="4479151"/>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Toolkit</a:t>
            </a:r>
          </a:p>
        </p:txBody>
      </p:sp>
      <p:sp>
        <p:nvSpPr>
          <p:cNvPr id="65" name="TextBox 42">
            <a:extLst>
              <a:ext uri="{FF2B5EF4-FFF2-40B4-BE49-F238E27FC236}">
                <a16:creationId xmlns:a16="http://schemas.microsoft.com/office/drawing/2014/main" id="{05C6AE22-4514-0F4C-B1E4-3F54642C6162}"/>
              </a:ext>
            </a:extLst>
          </p:cNvPr>
          <p:cNvSpPr txBox="1">
            <a:spLocks noChangeArrowheads="1"/>
          </p:cNvSpPr>
          <p:nvPr/>
        </p:nvSpPr>
        <p:spPr bwMode="auto">
          <a:xfrm>
            <a:off x="10083799" y="4479151"/>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SDK</a:t>
            </a:r>
          </a:p>
        </p:txBody>
      </p:sp>
      <p:pic>
        <p:nvPicPr>
          <p:cNvPr id="66" name="Graphic 43">
            <a:extLst>
              <a:ext uri="{FF2B5EF4-FFF2-40B4-BE49-F238E27FC236}">
                <a16:creationId xmlns:a16="http://schemas.microsoft.com/office/drawing/2014/main" id="{735768E3-0A73-0A40-8DCA-E3D84E954419}"/>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369549"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Graphic 44">
            <a:extLst>
              <a:ext uri="{FF2B5EF4-FFF2-40B4-BE49-F238E27FC236}">
                <a16:creationId xmlns:a16="http://schemas.microsoft.com/office/drawing/2014/main" id="{C50EF295-893C-8448-B02F-D868FBE5ABAF}"/>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402762" y="3918874"/>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Graphic 15">
            <a:extLst>
              <a:ext uri="{FF2B5EF4-FFF2-40B4-BE49-F238E27FC236}">
                <a16:creationId xmlns:a16="http://schemas.microsoft.com/office/drawing/2014/main" id="{C831B89B-7667-DE4A-93AD-0D113B24ECE6}"/>
              </a:ext>
            </a:extLst>
          </p:cNvPr>
          <p:cNvPicPr>
            <a:picLocks noChangeAspect="1" noChangeArrowheads="1"/>
          </p:cNvPicPr>
          <p:nvPr/>
        </p:nvPicPr>
        <p:blipFill>
          <a:blip r:embed="rId24">
            <a:extLst>
              <a:ext uri="{96DAC541-7B7A-43D3-8B79-37D633B846F1}">
                <asvg:svgBlip xmlns:asvg="http://schemas.microsoft.com/office/drawing/2016/SVG/main" r:embed="rId25"/>
              </a:ext>
            </a:extLst>
          </a:blip>
          <a:srcRect/>
          <a:stretch/>
        </p:blipFill>
        <p:spPr bwMode="auto">
          <a:xfrm>
            <a:off x="11364913" y="3930313"/>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TextBox 32">
            <a:extLst>
              <a:ext uri="{FF2B5EF4-FFF2-40B4-BE49-F238E27FC236}">
                <a16:creationId xmlns:a16="http://schemas.microsoft.com/office/drawing/2014/main" id="{A6921504-BB50-8340-BCB2-5F04D42A3198}"/>
              </a:ext>
            </a:extLst>
          </p:cNvPr>
          <p:cNvSpPr txBox="1">
            <a:spLocks noChangeArrowheads="1"/>
          </p:cNvSpPr>
          <p:nvPr/>
        </p:nvSpPr>
        <p:spPr bwMode="auto">
          <a:xfrm>
            <a:off x="11063288" y="446856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Gear</a:t>
            </a:r>
          </a:p>
        </p:txBody>
      </p:sp>
      <p:pic>
        <p:nvPicPr>
          <p:cNvPr id="77" name="Graphic 21">
            <a:extLst>
              <a:ext uri="{FF2B5EF4-FFF2-40B4-BE49-F238E27FC236}">
                <a16:creationId xmlns:a16="http://schemas.microsoft.com/office/drawing/2014/main" id="{50031B12-5E27-63E6-2B6E-193DDA14A94D}"/>
              </a:ext>
            </a:extLst>
          </p:cNvPr>
          <p:cNvPicPr>
            <a:picLocks noChangeAspect="1" noChangeArrowheads="1"/>
          </p:cNvPicPr>
          <p:nvPr/>
        </p:nvPicPr>
        <p:blipFill>
          <a:blip r:embed="rId26">
            <a:extLst>
              <a:ext uri="{96DAC541-7B7A-43D3-8B79-37D633B846F1}">
                <asvg:svgBlip xmlns:asvg="http://schemas.microsoft.com/office/drawing/2016/SVG/main" r:embed="rId27"/>
              </a:ext>
            </a:extLst>
          </a:blip>
          <a:srcRect/>
          <a:stretch/>
        </p:blipFill>
        <p:spPr bwMode="auto">
          <a:xfrm>
            <a:off x="9402762" y="5026778"/>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Graphic 22">
            <a:extLst>
              <a:ext uri="{FF2B5EF4-FFF2-40B4-BE49-F238E27FC236}">
                <a16:creationId xmlns:a16="http://schemas.microsoft.com/office/drawing/2014/main" id="{627EA61B-1BD3-D0D6-9576-59C0DC0349E4}"/>
              </a:ext>
            </a:extLst>
          </p:cNvPr>
          <p:cNvPicPr>
            <a:picLocks noChangeAspect="1" noChangeArrowheads="1"/>
          </p:cNvPicPr>
          <p:nvPr/>
        </p:nvPicPr>
        <p:blipFill>
          <a:blip r:embed="rId28">
            <a:extLst>
              <a:ext uri="{96DAC541-7B7A-43D3-8B79-37D633B846F1}">
                <asvg:svgBlip xmlns:asvg="http://schemas.microsoft.com/office/drawing/2016/SVG/main" r:embed="rId29"/>
              </a:ext>
            </a:extLst>
          </a:blip>
          <a:srcRect/>
          <a:stretch/>
        </p:blipFill>
        <p:spPr bwMode="auto">
          <a:xfrm>
            <a:off x="10369549" y="5032366"/>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Box 38">
            <a:extLst>
              <a:ext uri="{FF2B5EF4-FFF2-40B4-BE49-F238E27FC236}">
                <a16:creationId xmlns:a16="http://schemas.microsoft.com/office/drawing/2014/main" id="{B3752186-3ABD-1A3C-09D4-8EEA181C57F2}"/>
              </a:ext>
            </a:extLst>
          </p:cNvPr>
          <p:cNvSpPr txBox="1">
            <a:spLocks noChangeArrowheads="1"/>
          </p:cNvSpPr>
          <p:nvPr/>
        </p:nvSpPr>
        <p:spPr bwMode="auto">
          <a:xfrm>
            <a:off x="9101930" y="5557939"/>
            <a:ext cx="10715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Globe</a:t>
            </a:r>
          </a:p>
        </p:txBody>
      </p:sp>
      <p:sp>
        <p:nvSpPr>
          <p:cNvPr id="82" name="TextBox 39">
            <a:extLst>
              <a:ext uri="{FF2B5EF4-FFF2-40B4-BE49-F238E27FC236}">
                <a16:creationId xmlns:a16="http://schemas.microsoft.com/office/drawing/2014/main" id="{A309638E-F081-7BD9-D161-AAC8A6834AD2}"/>
              </a:ext>
            </a:extLst>
          </p:cNvPr>
          <p:cNvSpPr txBox="1">
            <a:spLocks noChangeArrowheads="1"/>
          </p:cNvSpPr>
          <p:nvPr/>
        </p:nvSpPr>
        <p:spPr bwMode="auto">
          <a:xfrm>
            <a:off x="10078641" y="5557939"/>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Shield</a:t>
            </a:r>
          </a:p>
        </p:txBody>
      </p:sp>
      <p:pic>
        <p:nvPicPr>
          <p:cNvPr id="85" name="Graphic 16">
            <a:extLst>
              <a:ext uri="{FF2B5EF4-FFF2-40B4-BE49-F238E27FC236}">
                <a16:creationId xmlns:a16="http://schemas.microsoft.com/office/drawing/2014/main" id="{2BE6CD77-6556-288E-62F8-C45C356907D4}"/>
              </a:ext>
            </a:extLst>
          </p:cNvPr>
          <p:cNvPicPr>
            <a:picLocks noChangeAspect="1" noChangeArrowheads="1"/>
          </p:cNvPicPr>
          <p:nvPr/>
        </p:nvPicPr>
        <p:blipFill>
          <a:blip r:embed="rId30">
            <a:extLst>
              <a:ext uri="{96DAC541-7B7A-43D3-8B79-37D633B846F1}">
                <asvg:svgBlip xmlns:asvg="http://schemas.microsoft.com/office/drawing/2016/SVG/main" r:embed="rId31"/>
              </a:ext>
            </a:extLst>
          </a:blip>
          <a:srcRect/>
          <a:stretch/>
        </p:blipFill>
        <p:spPr bwMode="auto">
          <a:xfrm>
            <a:off x="6430438" y="5030601"/>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TextBox 33">
            <a:extLst>
              <a:ext uri="{FF2B5EF4-FFF2-40B4-BE49-F238E27FC236}">
                <a16:creationId xmlns:a16="http://schemas.microsoft.com/office/drawing/2014/main" id="{BFEA1F57-2502-1B4D-E5D3-AA5E9812DD2D}"/>
              </a:ext>
            </a:extLst>
          </p:cNvPr>
          <p:cNvSpPr txBox="1">
            <a:spLocks noChangeArrowheads="1"/>
          </p:cNvSpPr>
          <p:nvPr/>
        </p:nvSpPr>
        <p:spPr bwMode="auto">
          <a:xfrm>
            <a:off x="6147473" y="5557939"/>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Documents</a:t>
            </a:r>
          </a:p>
        </p:txBody>
      </p:sp>
      <p:pic>
        <p:nvPicPr>
          <p:cNvPr id="90" name="Graphic 16">
            <a:extLst>
              <a:ext uri="{FF2B5EF4-FFF2-40B4-BE49-F238E27FC236}">
                <a16:creationId xmlns:a16="http://schemas.microsoft.com/office/drawing/2014/main" id="{5E553586-FB59-8B57-5E26-BC1088A9040E}"/>
              </a:ext>
            </a:extLst>
          </p:cNvPr>
          <p:cNvPicPr>
            <a:picLocks noChangeAspect="1" noChangeArrowheads="1"/>
          </p:cNvPicPr>
          <p:nvPr/>
        </p:nvPicPr>
        <p:blipFill>
          <a:blip r:embed="rId32">
            <a:extLst>
              <a:ext uri="{96DAC541-7B7A-43D3-8B79-37D633B846F1}">
                <asvg:svgBlip xmlns:asvg="http://schemas.microsoft.com/office/drawing/2016/SVG/main" r:embed="rId33"/>
              </a:ext>
            </a:extLst>
          </a:blip>
          <a:srcRect/>
          <a:stretch/>
        </p:blipFill>
        <p:spPr bwMode="auto">
          <a:xfrm>
            <a:off x="5452695" y="5030601"/>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TextBox 33">
            <a:extLst>
              <a:ext uri="{FF2B5EF4-FFF2-40B4-BE49-F238E27FC236}">
                <a16:creationId xmlns:a16="http://schemas.microsoft.com/office/drawing/2014/main" id="{B2BFA761-F2E2-CE6E-EF4F-9B7D72424C3A}"/>
              </a:ext>
            </a:extLst>
          </p:cNvPr>
          <p:cNvSpPr txBox="1">
            <a:spLocks noChangeArrowheads="1"/>
          </p:cNvSpPr>
          <p:nvPr/>
        </p:nvSpPr>
        <p:spPr bwMode="auto">
          <a:xfrm>
            <a:off x="5164563" y="5557939"/>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Document</a:t>
            </a:r>
          </a:p>
        </p:txBody>
      </p:sp>
      <p:pic>
        <p:nvPicPr>
          <p:cNvPr id="69" name="Graphic 21">
            <a:extLst>
              <a:ext uri="{FF2B5EF4-FFF2-40B4-BE49-F238E27FC236}">
                <a16:creationId xmlns:a16="http://schemas.microsoft.com/office/drawing/2014/main" id="{56769EBA-0DD4-370C-A768-5B7FD62A4640}"/>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2528888" y="5030601"/>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38">
            <a:extLst>
              <a:ext uri="{FF2B5EF4-FFF2-40B4-BE49-F238E27FC236}">
                <a16:creationId xmlns:a16="http://schemas.microsoft.com/office/drawing/2014/main" id="{9B846B35-CC93-F79A-1C00-84E8BF6C85F3}"/>
              </a:ext>
            </a:extLst>
          </p:cNvPr>
          <p:cNvSpPr txBox="1">
            <a:spLocks noChangeArrowheads="1"/>
          </p:cNvSpPr>
          <p:nvPr/>
        </p:nvSpPr>
        <p:spPr bwMode="auto">
          <a:xfrm>
            <a:off x="2227263" y="5557939"/>
            <a:ext cx="10715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Traditional server</a:t>
            </a:r>
          </a:p>
        </p:txBody>
      </p:sp>
      <p:pic>
        <p:nvPicPr>
          <p:cNvPr id="88" name="Graphic 10">
            <a:extLst>
              <a:ext uri="{FF2B5EF4-FFF2-40B4-BE49-F238E27FC236}">
                <a16:creationId xmlns:a16="http://schemas.microsoft.com/office/drawing/2014/main" id="{41B159A2-7FE3-2383-F734-16630BA9C1CC}"/>
              </a:ext>
            </a:extLst>
          </p:cNvPr>
          <p:cNvPicPr>
            <a:picLocks noChangeAspect="1" noChangeArrowheads="1"/>
          </p:cNvPicPr>
          <p:nvPr/>
        </p:nvPicPr>
        <p:blipFill>
          <a:blip r:embed="rId35">
            <a:extLst>
              <a:ext uri="{96DAC541-7B7A-43D3-8B79-37D633B846F1}">
                <asvg:svgBlip xmlns:asvg="http://schemas.microsoft.com/office/drawing/2016/SVG/main" r:embed="rId36"/>
              </a:ext>
            </a:extLst>
          </a:blip>
          <a:srcRect/>
          <a:stretch/>
        </p:blipFill>
        <p:spPr bwMode="auto">
          <a:xfrm>
            <a:off x="3496208" y="5030601"/>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 name="TextBox 27">
            <a:extLst>
              <a:ext uri="{FF2B5EF4-FFF2-40B4-BE49-F238E27FC236}">
                <a16:creationId xmlns:a16="http://schemas.microsoft.com/office/drawing/2014/main" id="{EA45A8DE-3489-EA8F-C7FA-9F0747AD0B71}"/>
              </a:ext>
            </a:extLst>
          </p:cNvPr>
          <p:cNvSpPr txBox="1">
            <a:spLocks noChangeArrowheads="1"/>
          </p:cNvSpPr>
          <p:nvPr/>
        </p:nvSpPr>
        <p:spPr bwMode="auto">
          <a:xfrm>
            <a:off x="3191319" y="5557939"/>
            <a:ext cx="10715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Servers</a:t>
            </a:r>
          </a:p>
        </p:txBody>
      </p:sp>
      <p:pic>
        <p:nvPicPr>
          <p:cNvPr id="92" name="Graphic 24">
            <a:extLst>
              <a:ext uri="{FF2B5EF4-FFF2-40B4-BE49-F238E27FC236}">
                <a16:creationId xmlns:a16="http://schemas.microsoft.com/office/drawing/2014/main" id="{33D262A1-717A-AA53-B8A0-B200598CF8A1}"/>
              </a:ext>
            </a:extLst>
          </p:cNvPr>
          <p:cNvPicPr>
            <a:picLocks noChangeAspect="1" noChangeArrowheads="1"/>
          </p:cNvPicPr>
          <p:nvPr/>
        </p:nvPicPr>
        <p:blipFill>
          <a:blip r:embed="rId37">
            <a:extLst>
              <a:ext uri="{96DAC541-7B7A-43D3-8B79-37D633B846F1}">
                <asvg:svgBlip xmlns:asvg="http://schemas.microsoft.com/office/drawing/2016/SVG/main" r:embed="rId38"/>
              </a:ext>
            </a:extLst>
          </a:blip>
          <a:srcRect/>
          <a:stretch/>
        </p:blipFill>
        <p:spPr bwMode="auto">
          <a:xfrm>
            <a:off x="4479663" y="5026778"/>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 name="TextBox 25">
            <a:extLst>
              <a:ext uri="{FF2B5EF4-FFF2-40B4-BE49-F238E27FC236}">
                <a16:creationId xmlns:a16="http://schemas.microsoft.com/office/drawing/2014/main" id="{DC4C590E-5670-7ED1-3A88-D76DF89822D4}"/>
              </a:ext>
            </a:extLst>
          </p:cNvPr>
          <p:cNvSpPr txBox="1">
            <a:spLocks noChangeArrowheads="1"/>
          </p:cNvSpPr>
          <p:nvPr/>
        </p:nvSpPr>
        <p:spPr bwMode="auto">
          <a:xfrm>
            <a:off x="4172395" y="5557939"/>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Source code</a:t>
            </a:r>
          </a:p>
        </p:txBody>
      </p:sp>
      <p:pic>
        <p:nvPicPr>
          <p:cNvPr id="96" name="Graphic 8">
            <a:extLst>
              <a:ext uri="{FF2B5EF4-FFF2-40B4-BE49-F238E27FC236}">
                <a16:creationId xmlns:a16="http://schemas.microsoft.com/office/drawing/2014/main" id="{F42AF275-702E-E84A-DE67-B8783CE63968}"/>
              </a:ext>
            </a:extLst>
          </p:cNvPr>
          <p:cNvPicPr>
            <a:picLocks noChangeAspect="1" noChangeArrowheads="1"/>
          </p:cNvPicPr>
          <p:nvPr/>
        </p:nvPicPr>
        <p:blipFill>
          <a:blip r:embed="rId39">
            <a:extLst>
              <a:ext uri="{96DAC541-7B7A-43D3-8B79-37D633B846F1}">
                <asvg:svgBlip xmlns:asvg="http://schemas.microsoft.com/office/drawing/2016/SVG/main" r:embed="rId40"/>
              </a:ext>
            </a:extLst>
          </a:blip>
          <a:srcRect/>
          <a:stretch/>
        </p:blipFill>
        <p:spPr bwMode="auto">
          <a:xfrm>
            <a:off x="7432544" y="5026778"/>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TextBox 26">
            <a:extLst>
              <a:ext uri="{FF2B5EF4-FFF2-40B4-BE49-F238E27FC236}">
                <a16:creationId xmlns:a16="http://schemas.microsoft.com/office/drawing/2014/main" id="{06DC3DC2-D2DC-FC7D-66E1-432FDFC29518}"/>
              </a:ext>
            </a:extLst>
          </p:cNvPr>
          <p:cNvSpPr txBox="1">
            <a:spLocks noChangeArrowheads="1"/>
          </p:cNvSpPr>
          <p:nvPr/>
        </p:nvSpPr>
        <p:spPr bwMode="auto">
          <a:xfrm>
            <a:off x="7130919" y="5557939"/>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Folder</a:t>
            </a:r>
          </a:p>
        </p:txBody>
      </p:sp>
      <p:pic>
        <p:nvPicPr>
          <p:cNvPr id="2" name="Graphic 8">
            <a:extLst>
              <a:ext uri="{FF2B5EF4-FFF2-40B4-BE49-F238E27FC236}">
                <a16:creationId xmlns:a16="http://schemas.microsoft.com/office/drawing/2014/main" id="{22C7591C-7C70-9E1A-66B3-EF372ACFF83E}"/>
              </a:ext>
            </a:extLst>
          </p:cNvPr>
          <p:cNvPicPr>
            <a:picLocks noChangeAspect="1" noChangeArrowheads="1"/>
          </p:cNvPicPr>
          <p:nvPr/>
        </p:nvPicPr>
        <p:blipFill>
          <a:blip r:embed="rId41">
            <a:extLst>
              <a:ext uri="{96DAC541-7B7A-43D3-8B79-37D633B846F1}">
                <asvg:svgBlip xmlns:asvg="http://schemas.microsoft.com/office/drawing/2016/SVG/main" r:embed="rId42"/>
              </a:ext>
            </a:extLst>
          </a:blip>
          <a:srcRect/>
          <a:stretch/>
        </p:blipFill>
        <p:spPr bwMode="auto">
          <a:xfrm>
            <a:off x="11359669" y="5029301"/>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6">
            <a:extLst>
              <a:ext uri="{FF2B5EF4-FFF2-40B4-BE49-F238E27FC236}">
                <a16:creationId xmlns:a16="http://schemas.microsoft.com/office/drawing/2014/main" id="{9A916CC9-137F-C905-A67F-71FC2A48BD51}"/>
              </a:ext>
            </a:extLst>
          </p:cNvPr>
          <p:cNvSpPr txBox="1">
            <a:spLocks noChangeArrowheads="1"/>
          </p:cNvSpPr>
          <p:nvPr/>
        </p:nvSpPr>
        <p:spPr bwMode="auto">
          <a:xfrm>
            <a:off x="11056938" y="5557939"/>
            <a:ext cx="10731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Generic application</a:t>
            </a:r>
          </a:p>
        </p:txBody>
      </p:sp>
      <p:pic>
        <p:nvPicPr>
          <p:cNvPr id="4" name="Graphic 8">
            <a:extLst>
              <a:ext uri="{FF2B5EF4-FFF2-40B4-BE49-F238E27FC236}">
                <a16:creationId xmlns:a16="http://schemas.microsoft.com/office/drawing/2014/main" id="{030830A6-4BAC-8A9A-AAAF-964C228A7D58}"/>
              </a:ext>
            </a:extLst>
          </p:cNvPr>
          <p:cNvPicPr>
            <a:picLocks noChangeAspect="1" noChangeArrowheads="1"/>
          </p:cNvPicPr>
          <p:nvPr/>
        </p:nvPicPr>
        <p:blipFill>
          <a:blip r:embed="rId43">
            <a:extLst>
              <a:ext uri="{96DAC541-7B7A-43D3-8B79-37D633B846F1}">
                <asvg:svgBlip xmlns:asvg="http://schemas.microsoft.com/office/drawing/2016/SVG/main" r:embed="rId44"/>
              </a:ext>
            </a:extLst>
          </a:blip>
          <a:srcRect/>
          <a:stretch/>
        </p:blipFill>
        <p:spPr bwMode="auto">
          <a:xfrm>
            <a:off x="8418512" y="5029301"/>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6">
            <a:extLst>
              <a:ext uri="{FF2B5EF4-FFF2-40B4-BE49-F238E27FC236}">
                <a16:creationId xmlns:a16="http://schemas.microsoft.com/office/drawing/2014/main" id="{4BEC2839-D9A4-A202-B436-8249EF0710E1}"/>
              </a:ext>
            </a:extLst>
          </p:cNvPr>
          <p:cNvSpPr txBox="1">
            <a:spLocks noChangeArrowheads="1"/>
          </p:cNvSpPr>
          <p:nvPr/>
        </p:nvSpPr>
        <p:spPr bwMode="auto">
          <a:xfrm>
            <a:off x="8116887" y="5557939"/>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Folders</a:t>
            </a:r>
          </a:p>
        </p:txBody>
      </p:sp>
    </p:spTree>
    <p:extLst>
      <p:ext uri="{BB962C8B-B14F-4D97-AF65-F5344CB8AC3E}">
        <p14:creationId xmlns:p14="http://schemas.microsoft.com/office/powerpoint/2010/main" val="1147145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7">
            <a:extLst>
              <a:ext uri="{FF2B5EF4-FFF2-40B4-BE49-F238E27FC236}">
                <a16:creationId xmlns:a16="http://schemas.microsoft.com/office/drawing/2014/main" id="{2AD75F79-0C1C-BD4A-9AE8-C9B7B4C8D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33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2" name="Title 4">
            <a:extLst>
              <a:ext uri="{FF2B5EF4-FFF2-40B4-BE49-F238E27FC236}">
                <a16:creationId xmlns:a16="http://schemas.microsoft.com/office/drawing/2014/main" id="{724DC764-088A-A14B-96BD-5E15CC038011}"/>
              </a:ext>
            </a:extLst>
          </p:cNvPr>
          <p:cNvSpPr>
            <a:spLocks noGrp="1" noChangeArrowheads="1"/>
          </p:cNvSpPr>
          <p:nvPr>
            <p:ph type="title"/>
          </p:nvPr>
        </p:nvSpPr>
        <p:spPr>
          <a:xfrm>
            <a:off x="241300" y="365125"/>
            <a:ext cx="8637588" cy="644525"/>
          </a:xfrm>
        </p:spPr>
        <p:txBody>
          <a:bodyPr/>
          <a:lstStyle/>
          <a:p>
            <a:pPr eaLnBrk="1" hangingPunct="1"/>
            <a:r>
              <a:rPr lang="en-US" altLang="en-US" dirty="0"/>
              <a:t>General Icons</a:t>
            </a:r>
          </a:p>
        </p:txBody>
      </p:sp>
      <p:sp>
        <p:nvSpPr>
          <p:cNvPr id="66563" name="Text Placeholder 5">
            <a:extLst>
              <a:ext uri="{FF2B5EF4-FFF2-40B4-BE49-F238E27FC236}">
                <a16:creationId xmlns:a16="http://schemas.microsoft.com/office/drawing/2014/main" id="{EC431316-97B9-7542-B617-54FDDE48314A}"/>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5/5</a:t>
            </a:r>
          </a:p>
        </p:txBody>
      </p:sp>
      <p:sp>
        <p:nvSpPr>
          <p:cNvPr id="66564" name="Footer Placeholder 1">
            <a:extLst>
              <a:ext uri="{FF2B5EF4-FFF2-40B4-BE49-F238E27FC236}">
                <a16:creationId xmlns:a16="http://schemas.microsoft.com/office/drawing/2014/main" id="{9B0C196F-48A0-594E-A519-48D3364A382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66565" name="Slide Number Placeholder 2">
            <a:extLst>
              <a:ext uri="{FF2B5EF4-FFF2-40B4-BE49-F238E27FC236}">
                <a16:creationId xmlns:a16="http://schemas.microsoft.com/office/drawing/2014/main" id="{2F263FFE-2CCE-DC4E-966D-8525BD8D2AE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DE13602-B0F5-CA48-BB3A-61F521B6C5B4}" type="slidenum">
              <a:rPr lang="en-US" altLang="en-US" smtClean="0">
                <a:solidFill>
                  <a:srgbClr val="161E2D"/>
                </a:solidFill>
                <a:latin typeface="Arial" panose="020B0604020202020204" pitchFamily="34" charset="0"/>
              </a:rPr>
              <a:pPr fontAlgn="base">
                <a:spcBef>
                  <a:spcPct val="0"/>
                </a:spcBef>
                <a:spcAft>
                  <a:spcPct val="0"/>
                </a:spcAft>
              </a:pPr>
              <a:t>29</a:t>
            </a:fld>
            <a:endParaRPr lang="en-US" altLang="en-US" dirty="0">
              <a:solidFill>
                <a:srgbClr val="161E2D"/>
              </a:solidFill>
              <a:latin typeface="Arial" panose="020B0604020202020204" pitchFamily="34" charset="0"/>
            </a:endParaRPr>
          </a:p>
        </p:txBody>
      </p:sp>
      <p:sp>
        <p:nvSpPr>
          <p:cNvPr id="66566" name="TextBox 9">
            <a:extLst>
              <a:ext uri="{FF2B5EF4-FFF2-40B4-BE49-F238E27FC236}">
                <a16:creationId xmlns:a16="http://schemas.microsoft.com/office/drawing/2014/main" id="{7E41CCE4-8609-F544-A8CD-456D898356BB}"/>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Marketplace</a:t>
            </a:r>
          </a:p>
        </p:txBody>
      </p:sp>
      <p:pic>
        <p:nvPicPr>
          <p:cNvPr id="66571" name="Graphic 13">
            <a:extLst>
              <a:ext uri="{FF2B5EF4-FFF2-40B4-BE49-F238E27FC236}">
                <a16:creationId xmlns:a16="http://schemas.microsoft.com/office/drawing/2014/main" id="{27933D3F-4284-2E45-B7F9-5DABF555EEE8}"/>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6446837"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2" name="Graphic 14">
            <a:extLst>
              <a:ext uri="{FF2B5EF4-FFF2-40B4-BE49-F238E27FC236}">
                <a16:creationId xmlns:a16="http://schemas.microsoft.com/office/drawing/2014/main" id="{D81BC9D2-949E-EC47-8B51-AEC3D6D03272}"/>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7429500"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86" name="TextBox 28">
            <a:extLst>
              <a:ext uri="{FF2B5EF4-FFF2-40B4-BE49-F238E27FC236}">
                <a16:creationId xmlns:a16="http://schemas.microsoft.com/office/drawing/2014/main" id="{46CB1046-2B82-F845-86F9-3534973607D7}"/>
              </a:ext>
            </a:extLst>
          </p:cNvPr>
          <p:cNvSpPr txBox="1">
            <a:spLocks noChangeArrowheads="1"/>
          </p:cNvSpPr>
          <p:nvPr/>
        </p:nvSpPr>
        <p:spPr bwMode="auto">
          <a:xfrm>
            <a:off x="4179886"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Alert</a:t>
            </a:r>
          </a:p>
        </p:txBody>
      </p:sp>
      <p:sp>
        <p:nvSpPr>
          <p:cNvPr id="66587" name="TextBox 29">
            <a:extLst>
              <a:ext uri="{FF2B5EF4-FFF2-40B4-BE49-F238E27FC236}">
                <a16:creationId xmlns:a16="http://schemas.microsoft.com/office/drawing/2014/main" id="{A0E61288-9BAF-3A4C-B4BA-A8CAADFC4D0E}"/>
              </a:ext>
            </a:extLst>
          </p:cNvPr>
          <p:cNvSpPr txBox="1">
            <a:spLocks noChangeArrowheads="1"/>
          </p:cNvSpPr>
          <p:nvPr/>
        </p:nvSpPr>
        <p:spPr bwMode="auto">
          <a:xfrm>
            <a:off x="5163342" y="3376613"/>
            <a:ext cx="10731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Magnifying Glass</a:t>
            </a:r>
          </a:p>
        </p:txBody>
      </p:sp>
      <p:sp>
        <p:nvSpPr>
          <p:cNvPr id="66588" name="TextBox 30">
            <a:extLst>
              <a:ext uri="{FF2B5EF4-FFF2-40B4-BE49-F238E27FC236}">
                <a16:creationId xmlns:a16="http://schemas.microsoft.com/office/drawing/2014/main" id="{128C6BC1-297F-614A-9066-3DBC1834D689}"/>
              </a:ext>
            </a:extLst>
          </p:cNvPr>
          <p:cNvSpPr txBox="1">
            <a:spLocks noChangeArrowheads="1"/>
          </p:cNvSpPr>
          <p:nvPr/>
        </p:nvSpPr>
        <p:spPr bwMode="auto">
          <a:xfrm>
            <a:off x="6146004" y="3376613"/>
            <a:ext cx="107156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AWS Management Console</a:t>
            </a:r>
          </a:p>
        </p:txBody>
      </p:sp>
      <p:sp>
        <p:nvSpPr>
          <p:cNvPr id="66589" name="TextBox 31">
            <a:extLst>
              <a:ext uri="{FF2B5EF4-FFF2-40B4-BE49-F238E27FC236}">
                <a16:creationId xmlns:a16="http://schemas.microsoft.com/office/drawing/2014/main" id="{AA72205A-9EAA-2546-89E6-72995B7DCAB4}"/>
              </a:ext>
            </a:extLst>
          </p:cNvPr>
          <p:cNvSpPr txBox="1">
            <a:spLocks noChangeArrowheads="1"/>
          </p:cNvSpPr>
          <p:nvPr/>
        </p:nvSpPr>
        <p:spPr bwMode="auto">
          <a:xfrm>
            <a:off x="7123450"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Git repository</a:t>
            </a:r>
          </a:p>
        </p:txBody>
      </p:sp>
      <p:pic>
        <p:nvPicPr>
          <p:cNvPr id="22" name="Graphic 17">
            <a:extLst>
              <a:ext uri="{FF2B5EF4-FFF2-40B4-BE49-F238E27FC236}">
                <a16:creationId xmlns:a16="http://schemas.microsoft.com/office/drawing/2014/main" id="{803EDC43-B56E-927D-6986-AAF6CCA3C8F9}"/>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3498848"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phic 18">
            <a:extLst>
              <a:ext uri="{FF2B5EF4-FFF2-40B4-BE49-F238E27FC236}">
                <a16:creationId xmlns:a16="http://schemas.microsoft.com/office/drawing/2014/main" id="{0312EC7D-1408-31E0-A952-CF3215CC1C42}"/>
              </a:ext>
            </a:extLst>
          </p:cNvPr>
          <p:cNvPicPr>
            <a:picLocks noChangeAspect="1" noChangeArrowheads="1"/>
          </p:cNvPicPr>
          <p:nvPr/>
        </p:nvPicPr>
        <p:blipFill>
          <a:blip r:embed="rId9">
            <a:extLst>
              <a:ext uri="{96DAC541-7B7A-43D3-8B79-37D633B846F1}">
                <asvg:svgBlip xmlns:asvg="http://schemas.microsoft.com/office/drawing/2016/SVG/main" r:embed="rId10"/>
              </a:ext>
            </a:extLst>
          </a:blip>
          <a:srcRect/>
          <a:stretch/>
        </p:blipFill>
        <p:spPr bwMode="auto">
          <a:xfrm>
            <a:off x="8408988"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34">
            <a:extLst>
              <a:ext uri="{FF2B5EF4-FFF2-40B4-BE49-F238E27FC236}">
                <a16:creationId xmlns:a16="http://schemas.microsoft.com/office/drawing/2014/main" id="{112EBA46-8732-C9F3-F2B7-04B6FD46EAB3}"/>
              </a:ext>
            </a:extLst>
          </p:cNvPr>
          <p:cNvSpPr txBox="1">
            <a:spLocks noChangeArrowheads="1"/>
          </p:cNvSpPr>
          <p:nvPr/>
        </p:nvSpPr>
        <p:spPr bwMode="auto">
          <a:xfrm>
            <a:off x="3198812" y="3376613"/>
            <a:ext cx="10715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Camera</a:t>
            </a:r>
          </a:p>
        </p:txBody>
      </p:sp>
      <p:sp>
        <p:nvSpPr>
          <p:cNvPr id="25" name="TextBox 35">
            <a:extLst>
              <a:ext uri="{FF2B5EF4-FFF2-40B4-BE49-F238E27FC236}">
                <a16:creationId xmlns:a16="http://schemas.microsoft.com/office/drawing/2014/main" id="{BC093CD7-9097-57AB-01CC-8A5A01A5D13D}"/>
              </a:ext>
            </a:extLst>
          </p:cNvPr>
          <p:cNvSpPr txBox="1">
            <a:spLocks noChangeArrowheads="1"/>
          </p:cNvSpPr>
          <p:nvPr/>
        </p:nvSpPr>
        <p:spPr bwMode="auto">
          <a:xfrm>
            <a:off x="8112124"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cs typeface="Arial" panose="020B0604020202020204" pitchFamily="34" charset="0"/>
              </a:rPr>
              <a:t>Question</a:t>
            </a:r>
          </a:p>
        </p:txBody>
      </p:sp>
      <p:pic>
        <p:nvPicPr>
          <p:cNvPr id="34" name="Graphic 20">
            <a:extLst>
              <a:ext uri="{FF2B5EF4-FFF2-40B4-BE49-F238E27FC236}">
                <a16:creationId xmlns:a16="http://schemas.microsoft.com/office/drawing/2014/main" id="{E467B06C-5094-2040-C7F6-A80EB99A3321}"/>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2573338"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7">
            <a:extLst>
              <a:ext uri="{FF2B5EF4-FFF2-40B4-BE49-F238E27FC236}">
                <a16:creationId xmlns:a16="http://schemas.microsoft.com/office/drawing/2014/main" id="{A9DEF543-7A57-1527-62F4-1BFED0CF670E}"/>
              </a:ext>
            </a:extLst>
          </p:cNvPr>
          <p:cNvSpPr txBox="1">
            <a:spLocks noChangeArrowheads="1"/>
          </p:cNvSpPr>
          <p:nvPr/>
        </p:nvSpPr>
        <p:spPr bwMode="auto">
          <a:xfrm>
            <a:off x="2271713" y="3376613"/>
            <a:ext cx="10731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000000"/>
                </a:solidFill>
                <a:latin typeface="Arial" panose="020B0604020202020204" pitchFamily="34" charset="0"/>
                <a:cs typeface="Arial" panose="020B0604020202020204" pitchFamily="34" charset="0"/>
              </a:rPr>
              <a:t>Chat</a:t>
            </a:r>
          </a:p>
        </p:txBody>
      </p:sp>
      <p:pic>
        <p:nvPicPr>
          <p:cNvPr id="3" name="Graphic 23">
            <a:extLst>
              <a:ext uri="{FF2B5EF4-FFF2-40B4-BE49-F238E27FC236}">
                <a16:creationId xmlns:a16="http://schemas.microsoft.com/office/drawing/2014/main" id="{FBECC79A-CE4C-9498-902A-31A24E402CF2}"/>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rcRect/>
          <a:stretch/>
        </p:blipFill>
        <p:spPr bwMode="auto">
          <a:xfrm flipH="1">
            <a:off x="4478336"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44">
            <a:extLst>
              <a:ext uri="{FF2B5EF4-FFF2-40B4-BE49-F238E27FC236}">
                <a16:creationId xmlns:a16="http://schemas.microsoft.com/office/drawing/2014/main" id="{A7783185-EF11-CED9-80DC-0EC83549F94D}"/>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5463013" y="2847975"/>
            <a:ext cx="46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060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3">
            <a:extLst>
              <a:ext uri="{FF2B5EF4-FFF2-40B4-BE49-F238E27FC236}">
                <a16:creationId xmlns:a16="http://schemas.microsoft.com/office/drawing/2014/main" id="{01A12A1E-0553-A14B-9BCF-1C2242B7ECBF}"/>
              </a:ext>
            </a:extLst>
          </p:cNvPr>
          <p:cNvSpPr>
            <a:spLocks noGrp="1" noChangeArrowheads="1"/>
          </p:cNvSpPr>
          <p:nvPr>
            <p:ph type="ctrTitle"/>
          </p:nvPr>
        </p:nvSpPr>
        <p:spPr>
          <a:xfrm>
            <a:off x="290513" y="2101850"/>
            <a:ext cx="3768725" cy="2251075"/>
          </a:xfrm>
        </p:spPr>
        <p:txBody>
          <a:bodyPr/>
          <a:lstStyle/>
          <a:p>
            <a:pPr eaLnBrk="1" hangingPunct="1"/>
            <a:r>
              <a:rPr lang="en-US" altLang="en-US" dirty="0"/>
              <a:t>Analytics</a:t>
            </a:r>
          </a:p>
        </p:txBody>
      </p:sp>
      <p:sp>
        <p:nvSpPr>
          <p:cNvPr id="68610" name="Footer Placeholder 1">
            <a:extLst>
              <a:ext uri="{FF2B5EF4-FFF2-40B4-BE49-F238E27FC236}">
                <a16:creationId xmlns:a16="http://schemas.microsoft.com/office/drawing/2014/main" id="{88C306FD-C910-CC44-BE89-7350ADED0183}"/>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68611" name="Slide Number Placeholder 2">
            <a:extLst>
              <a:ext uri="{FF2B5EF4-FFF2-40B4-BE49-F238E27FC236}">
                <a16:creationId xmlns:a16="http://schemas.microsoft.com/office/drawing/2014/main" id="{0F51AA05-E2F2-6A4B-A76D-B59ABBFB2AC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39186A3-CED7-7242-BCD2-F8DD63BA65DD}" type="slidenum">
              <a:rPr lang="en-US" altLang="en-US" smtClean="0">
                <a:solidFill>
                  <a:srgbClr val="161E2D"/>
                </a:solidFill>
                <a:latin typeface="Arial" panose="020B0604020202020204" pitchFamily="34" charset="0"/>
              </a:rPr>
              <a:pPr fontAlgn="base">
                <a:spcBef>
                  <a:spcPct val="0"/>
                </a:spcBef>
                <a:spcAft>
                  <a:spcPct val="0"/>
                </a:spcAft>
              </a:pPr>
              <a:t>30</a:t>
            </a:fld>
            <a:endParaRPr lang="en-US" altLang="en-US" dirty="0">
              <a:solidFill>
                <a:srgbClr val="161E2D"/>
              </a:solidFill>
              <a:latin typeface="Arial" panose="020B0604020202020204" pitchFamily="34" charset="0"/>
            </a:endParaRPr>
          </a:p>
        </p:txBody>
      </p:sp>
      <p:sp>
        <p:nvSpPr>
          <p:cNvPr id="68612" name="Title 3">
            <a:extLst>
              <a:ext uri="{FF2B5EF4-FFF2-40B4-BE49-F238E27FC236}">
                <a16:creationId xmlns:a16="http://schemas.microsoft.com/office/drawing/2014/main" id="{1BB3D062-2A46-CF40-87A4-CA49149E2C86}"/>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pic>
        <p:nvPicPr>
          <p:cNvPr id="68613" name="Graphic 13">
            <a:extLst>
              <a:ext uri="{FF2B5EF4-FFF2-40B4-BE49-F238E27FC236}">
                <a16:creationId xmlns:a16="http://schemas.microsoft.com/office/drawing/2014/main" id="{12555592-AC50-2144-A7D9-4E7210D0329A}"/>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Graphic 24">
            <a:extLst>
              <a:ext uri="{FF2B5EF4-FFF2-40B4-BE49-F238E27FC236}">
                <a16:creationId xmlns:a16="http://schemas.microsoft.com/office/drawing/2014/main" id="{8C1B7BEC-BAEF-7243-9ADA-5DAD47F977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4" name="TextBox 19">
            <a:extLst>
              <a:ext uri="{FF2B5EF4-FFF2-40B4-BE49-F238E27FC236}">
                <a16:creationId xmlns:a16="http://schemas.microsoft.com/office/drawing/2014/main" id="{39A46FFD-878E-F84F-AFDD-46A486EB9A62}"/>
              </a:ext>
            </a:extLst>
          </p:cNvPr>
          <p:cNvSpPr txBox="1">
            <a:spLocks noChangeArrowheads="1"/>
          </p:cNvSpPr>
          <p:nvPr/>
        </p:nvSpPr>
        <p:spPr bwMode="auto">
          <a:xfrm>
            <a:off x="905351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Kinesis</a:t>
            </a:r>
          </a:p>
        </p:txBody>
      </p:sp>
      <p:pic>
        <p:nvPicPr>
          <p:cNvPr id="69635" name="Graphic 22">
            <a:extLst>
              <a:ext uri="{FF2B5EF4-FFF2-40B4-BE49-F238E27FC236}">
                <a16:creationId xmlns:a16="http://schemas.microsoft.com/office/drawing/2014/main" id="{9BC4B55D-67DD-5448-AE7E-59C7506A03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192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itle 1">
            <a:extLst>
              <a:ext uri="{FF2B5EF4-FFF2-40B4-BE49-F238E27FC236}">
                <a16:creationId xmlns:a16="http://schemas.microsoft.com/office/drawing/2014/main" id="{7846A28E-90C4-AF49-97BF-23A4C17E9955}"/>
              </a:ext>
            </a:extLst>
          </p:cNvPr>
          <p:cNvSpPr>
            <a:spLocks noGrp="1" noChangeArrowheads="1"/>
          </p:cNvSpPr>
          <p:nvPr>
            <p:ph type="title"/>
          </p:nvPr>
        </p:nvSpPr>
        <p:spPr>
          <a:xfrm>
            <a:off x="241300" y="365125"/>
            <a:ext cx="8637588" cy="644525"/>
          </a:xfrm>
        </p:spPr>
        <p:txBody>
          <a:bodyPr/>
          <a:lstStyle/>
          <a:p>
            <a:pPr eaLnBrk="1" hangingPunct="1"/>
            <a:r>
              <a:rPr lang="en-US" altLang="en-US" dirty="0"/>
              <a:t>Analytics</a:t>
            </a:r>
          </a:p>
        </p:txBody>
      </p:sp>
      <p:sp>
        <p:nvSpPr>
          <p:cNvPr id="69637" name="Footer Placeholder 2">
            <a:extLst>
              <a:ext uri="{FF2B5EF4-FFF2-40B4-BE49-F238E27FC236}">
                <a16:creationId xmlns:a16="http://schemas.microsoft.com/office/drawing/2014/main" id="{4A5ACF0A-30F1-574D-B9B8-60F3E87D21E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69638" name="Slide Number Placeholder 3">
            <a:extLst>
              <a:ext uri="{FF2B5EF4-FFF2-40B4-BE49-F238E27FC236}">
                <a16:creationId xmlns:a16="http://schemas.microsoft.com/office/drawing/2014/main" id="{597CB9E6-5FA5-A446-875D-FFCE939597A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76F99C9-D0B3-9348-9918-D9624893BFDB}" type="slidenum">
              <a:rPr lang="en-US" altLang="en-US" smtClean="0">
                <a:solidFill>
                  <a:srgbClr val="161E2D"/>
                </a:solidFill>
                <a:latin typeface="Arial" panose="020B0604020202020204" pitchFamily="34" charset="0"/>
              </a:rPr>
              <a:pPr fontAlgn="base">
                <a:spcBef>
                  <a:spcPct val="0"/>
                </a:spcBef>
                <a:spcAft>
                  <a:spcPct val="0"/>
                </a:spcAft>
              </a:pPr>
              <a:t>31</a:t>
            </a:fld>
            <a:endParaRPr lang="en-US" altLang="en-US" dirty="0">
              <a:solidFill>
                <a:srgbClr val="161E2D"/>
              </a:solidFill>
              <a:latin typeface="Arial" panose="020B0604020202020204" pitchFamily="34" charset="0"/>
            </a:endParaRPr>
          </a:p>
        </p:txBody>
      </p:sp>
      <p:sp>
        <p:nvSpPr>
          <p:cNvPr id="69639" name="Text Placeholder 4">
            <a:extLst>
              <a:ext uri="{FF2B5EF4-FFF2-40B4-BE49-F238E27FC236}">
                <a16:creationId xmlns:a16="http://schemas.microsoft.com/office/drawing/2014/main" id="{267A54D5-ECD8-564B-8EF9-4EF49D13A06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1/5</a:t>
            </a:r>
          </a:p>
        </p:txBody>
      </p:sp>
      <p:pic>
        <p:nvPicPr>
          <p:cNvPr id="69640" name="Graphic 8">
            <a:extLst>
              <a:ext uri="{FF2B5EF4-FFF2-40B4-BE49-F238E27FC236}">
                <a16:creationId xmlns:a16="http://schemas.microsoft.com/office/drawing/2014/main" id="{736D8FDB-7BF9-E744-A448-AA0EF7D98A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2913" y="1184275"/>
            <a:ext cx="758952" cy="75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TextBox 10">
            <a:extLst>
              <a:ext uri="{FF2B5EF4-FFF2-40B4-BE49-F238E27FC236}">
                <a16:creationId xmlns:a16="http://schemas.microsoft.com/office/drawing/2014/main" id="{693A709A-6310-BE4C-AD6E-D2CF4401D1AA}"/>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CloudSearch</a:t>
            </a:r>
          </a:p>
        </p:txBody>
      </p:sp>
      <p:cxnSp>
        <p:nvCxnSpPr>
          <p:cNvPr id="16" name="Straight Connector 15">
            <a:extLst>
              <a:ext uri="{FF2B5EF4-FFF2-40B4-BE49-F238E27FC236}">
                <a16:creationId xmlns:a16="http://schemas.microsoft.com/office/drawing/2014/main" id="{694F6B7F-24BC-BB43-B6EE-DC94E7F494C4}"/>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69643" name="TextBox 17">
            <a:extLst>
              <a:ext uri="{FF2B5EF4-FFF2-40B4-BE49-F238E27FC236}">
                <a16:creationId xmlns:a16="http://schemas.microsoft.com/office/drawing/2014/main" id="{4B854758-7681-8848-8C2E-24BA4ED45435}"/>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EMR</a:t>
            </a:r>
          </a:p>
        </p:txBody>
      </p:sp>
      <p:cxnSp>
        <p:nvCxnSpPr>
          <p:cNvPr id="32" name="Straight Connector 31">
            <a:extLst>
              <a:ext uri="{FF2B5EF4-FFF2-40B4-BE49-F238E27FC236}">
                <a16:creationId xmlns:a16="http://schemas.microsoft.com/office/drawing/2014/main" id="{3117F66F-E8BB-AE40-AD6A-8E6AAEFD21BA}"/>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69645" name="TextBox 28">
            <a:extLst>
              <a:ext uri="{FF2B5EF4-FFF2-40B4-BE49-F238E27FC236}">
                <a16:creationId xmlns:a16="http://schemas.microsoft.com/office/drawing/2014/main" id="{52C5FEA3-FEFF-EF4D-8831-C11D82E8439E}"/>
              </a:ext>
            </a:extLst>
          </p:cNvPr>
          <p:cNvSpPr txBox="1">
            <a:spLocks noChangeArrowheads="1"/>
          </p:cNvSpPr>
          <p:nvPr/>
        </p:nvSpPr>
        <p:spPr bwMode="auto">
          <a:xfrm>
            <a:off x="2599531" y="3308350"/>
            <a:ext cx="15001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Search documents</a:t>
            </a:r>
          </a:p>
        </p:txBody>
      </p:sp>
      <p:sp>
        <p:nvSpPr>
          <p:cNvPr id="69646" name="TextBox 34">
            <a:extLst>
              <a:ext uri="{FF2B5EF4-FFF2-40B4-BE49-F238E27FC236}">
                <a16:creationId xmlns:a16="http://schemas.microsoft.com/office/drawing/2014/main" id="{D8AFE010-D0FE-534E-AA14-EF52B5D93BE0}"/>
              </a:ext>
            </a:extLst>
          </p:cNvPr>
          <p:cNvSpPr txBox="1">
            <a:spLocks noChangeArrowheads="1"/>
          </p:cNvSpPr>
          <p:nvPr/>
        </p:nvSpPr>
        <p:spPr bwMode="auto">
          <a:xfrm>
            <a:off x="4611823" y="3308350"/>
            <a:ext cx="14033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Cluster</a:t>
            </a:r>
          </a:p>
        </p:txBody>
      </p:sp>
      <p:sp>
        <p:nvSpPr>
          <p:cNvPr id="69647" name="TextBox 35">
            <a:extLst>
              <a:ext uri="{FF2B5EF4-FFF2-40B4-BE49-F238E27FC236}">
                <a16:creationId xmlns:a16="http://schemas.microsoft.com/office/drawing/2014/main" id="{E7E8C66C-8668-0947-8AD8-213EB1231058}"/>
              </a:ext>
            </a:extLst>
          </p:cNvPr>
          <p:cNvSpPr txBox="1">
            <a:spLocks noChangeArrowheads="1"/>
          </p:cNvSpPr>
          <p:nvPr/>
        </p:nvSpPr>
        <p:spPr bwMode="auto">
          <a:xfrm>
            <a:off x="6083437" y="3308350"/>
            <a:ext cx="14033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HDFS</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cluster</a:t>
            </a:r>
          </a:p>
        </p:txBody>
      </p:sp>
      <p:sp>
        <p:nvSpPr>
          <p:cNvPr id="69648" name="TextBox 36">
            <a:extLst>
              <a:ext uri="{FF2B5EF4-FFF2-40B4-BE49-F238E27FC236}">
                <a16:creationId xmlns:a16="http://schemas.microsoft.com/office/drawing/2014/main" id="{39037F85-CC15-C24D-8D19-9FB6A28DE8FF}"/>
              </a:ext>
            </a:extLst>
          </p:cNvPr>
          <p:cNvSpPr txBox="1">
            <a:spLocks noChangeArrowheads="1"/>
          </p:cNvSpPr>
          <p:nvPr/>
        </p:nvSpPr>
        <p:spPr bwMode="auto">
          <a:xfrm>
            <a:off x="7527925" y="3308350"/>
            <a:ext cx="1403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EMR engine</a:t>
            </a:r>
          </a:p>
        </p:txBody>
      </p:sp>
      <p:pic>
        <p:nvPicPr>
          <p:cNvPr id="69652" name="Graphic 6">
            <a:extLst>
              <a:ext uri="{FF2B5EF4-FFF2-40B4-BE49-F238E27FC236}">
                <a16:creationId xmlns:a16="http://schemas.microsoft.com/office/drawing/2014/main" id="{4C4F1D3B-BFBC-414E-9503-03EEE1B587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1025"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3" name="Graphic 9">
            <a:extLst>
              <a:ext uri="{FF2B5EF4-FFF2-40B4-BE49-F238E27FC236}">
                <a16:creationId xmlns:a16="http://schemas.microsoft.com/office/drawing/2014/main" id="{14744488-7DAD-9F4C-940E-A17BB1500F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4900" y="28067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4" name="Graphic 12">
            <a:extLst>
              <a:ext uri="{FF2B5EF4-FFF2-40B4-BE49-F238E27FC236}">
                <a16:creationId xmlns:a16="http://schemas.microsoft.com/office/drawing/2014/main" id="{60B532CA-2CA6-5948-B3E0-E773A68E60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2950" y="28067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5" name="Graphic 14">
            <a:extLst>
              <a:ext uri="{FF2B5EF4-FFF2-40B4-BE49-F238E27FC236}">
                <a16:creationId xmlns:a16="http://schemas.microsoft.com/office/drawing/2014/main" id="{7303371C-65E2-3E43-9FE6-AA23E62F2BC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01000" y="28178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416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Graphic 14">
            <a:extLst>
              <a:ext uri="{FF2B5EF4-FFF2-40B4-BE49-F238E27FC236}">
                <a16:creationId xmlns:a16="http://schemas.microsoft.com/office/drawing/2014/main" id="{D346A202-40A5-A34C-8C6D-B426AED383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8" name="Graphic 12">
            <a:extLst>
              <a:ext uri="{FF2B5EF4-FFF2-40B4-BE49-F238E27FC236}">
                <a16:creationId xmlns:a16="http://schemas.microsoft.com/office/drawing/2014/main" id="{5EA8505D-C1F4-EE4E-833B-CB64A1B34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Graphic 9">
            <a:extLst>
              <a:ext uri="{FF2B5EF4-FFF2-40B4-BE49-F238E27FC236}">
                <a16:creationId xmlns:a16="http://schemas.microsoft.com/office/drawing/2014/main" id="{F2488BA9-20FC-F042-91E7-ACB3475691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6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Graphic 6">
            <a:extLst>
              <a:ext uri="{FF2B5EF4-FFF2-40B4-BE49-F238E27FC236}">
                <a16:creationId xmlns:a16="http://schemas.microsoft.com/office/drawing/2014/main" id="{75288696-4624-5248-9B81-8EFF60F832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291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itle 1">
            <a:extLst>
              <a:ext uri="{FF2B5EF4-FFF2-40B4-BE49-F238E27FC236}">
                <a16:creationId xmlns:a16="http://schemas.microsoft.com/office/drawing/2014/main" id="{FE984815-F900-734F-AE80-94778B92FEA8}"/>
              </a:ext>
            </a:extLst>
          </p:cNvPr>
          <p:cNvSpPr>
            <a:spLocks noGrp="1" noChangeArrowheads="1"/>
          </p:cNvSpPr>
          <p:nvPr>
            <p:ph type="title"/>
          </p:nvPr>
        </p:nvSpPr>
        <p:spPr>
          <a:xfrm>
            <a:off x="241300" y="365125"/>
            <a:ext cx="8637588" cy="644525"/>
          </a:xfrm>
        </p:spPr>
        <p:txBody>
          <a:bodyPr/>
          <a:lstStyle/>
          <a:p>
            <a:pPr eaLnBrk="1" hangingPunct="1"/>
            <a:r>
              <a:rPr lang="en-US" altLang="en-US" dirty="0"/>
              <a:t>Analytics</a:t>
            </a:r>
          </a:p>
        </p:txBody>
      </p:sp>
      <p:sp>
        <p:nvSpPr>
          <p:cNvPr id="70662" name="Footer Placeholder 2">
            <a:extLst>
              <a:ext uri="{FF2B5EF4-FFF2-40B4-BE49-F238E27FC236}">
                <a16:creationId xmlns:a16="http://schemas.microsoft.com/office/drawing/2014/main" id="{5849A0DB-FEA2-D64C-8DAB-25937D9B3EB4}"/>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0663" name="Slide Number Placeholder 3">
            <a:extLst>
              <a:ext uri="{FF2B5EF4-FFF2-40B4-BE49-F238E27FC236}">
                <a16:creationId xmlns:a16="http://schemas.microsoft.com/office/drawing/2014/main" id="{BBF6583D-A996-9848-9279-E272315ED8F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96AED82-24B7-0646-8DA8-DADFDA5A47E4}" type="slidenum">
              <a:rPr lang="en-US" altLang="en-US" smtClean="0">
                <a:solidFill>
                  <a:srgbClr val="161E2D"/>
                </a:solidFill>
                <a:latin typeface="Arial" panose="020B0604020202020204" pitchFamily="34" charset="0"/>
              </a:rPr>
              <a:pPr fontAlgn="base">
                <a:spcBef>
                  <a:spcPct val="0"/>
                </a:spcBef>
                <a:spcAft>
                  <a:spcPct val="0"/>
                </a:spcAft>
              </a:pPr>
              <a:t>32</a:t>
            </a:fld>
            <a:endParaRPr lang="en-US" altLang="en-US" dirty="0">
              <a:solidFill>
                <a:srgbClr val="161E2D"/>
              </a:solidFill>
              <a:latin typeface="Arial" panose="020B0604020202020204" pitchFamily="34" charset="0"/>
            </a:endParaRPr>
          </a:p>
        </p:txBody>
      </p:sp>
      <p:sp>
        <p:nvSpPr>
          <p:cNvPr id="70664" name="Text Placeholder 4">
            <a:extLst>
              <a:ext uri="{FF2B5EF4-FFF2-40B4-BE49-F238E27FC236}">
                <a16:creationId xmlns:a16="http://schemas.microsoft.com/office/drawing/2014/main" id="{6CC5F9FF-7D88-6348-B2AD-182F3F116E4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2/5</a:t>
            </a:r>
          </a:p>
        </p:txBody>
      </p:sp>
      <p:sp>
        <p:nvSpPr>
          <p:cNvPr id="70665" name="TextBox 10">
            <a:extLst>
              <a:ext uri="{FF2B5EF4-FFF2-40B4-BE49-F238E27FC236}">
                <a16:creationId xmlns:a16="http://schemas.microsoft.com/office/drawing/2014/main" id="{91C1E673-C238-694D-9578-B1C0C1A83D58}"/>
              </a:ext>
            </a:extLst>
          </p:cNvPr>
          <p:cNvSpPr txBox="1">
            <a:spLocks noChangeArrowheads="1"/>
          </p:cNvSpPr>
          <p:nvPr/>
        </p:nvSpPr>
        <p:spPr bwMode="auto">
          <a:xfrm>
            <a:off x="2217738" y="1946275"/>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Kinesis</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Video Streams</a:t>
            </a:r>
          </a:p>
        </p:txBody>
      </p:sp>
      <p:cxnSp>
        <p:nvCxnSpPr>
          <p:cNvPr id="16" name="Straight Connector 15">
            <a:extLst>
              <a:ext uri="{FF2B5EF4-FFF2-40B4-BE49-F238E27FC236}">
                <a16:creationId xmlns:a16="http://schemas.microsoft.com/office/drawing/2014/main" id="{694F6B7F-24BC-BB43-B6EE-DC94E7F494C4}"/>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0667" name="TextBox 17">
            <a:extLst>
              <a:ext uri="{FF2B5EF4-FFF2-40B4-BE49-F238E27FC236}">
                <a16:creationId xmlns:a16="http://schemas.microsoft.com/office/drawing/2014/main" id="{F86FCAB0-7E4C-0442-B21C-E08BCB149AC5}"/>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Kinesis</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Data Streams</a:t>
            </a:r>
          </a:p>
        </p:txBody>
      </p:sp>
      <p:sp>
        <p:nvSpPr>
          <p:cNvPr id="70668" name="TextBox 19">
            <a:extLst>
              <a:ext uri="{FF2B5EF4-FFF2-40B4-BE49-F238E27FC236}">
                <a16:creationId xmlns:a16="http://schemas.microsoft.com/office/drawing/2014/main" id="{06DC369A-EAD9-9443-8C96-34434FF819DD}"/>
              </a:ext>
            </a:extLst>
          </p:cNvPr>
          <p:cNvSpPr txBox="1">
            <a:spLocks noChangeArrowheads="1"/>
          </p:cNvSpPr>
          <p:nvPr/>
        </p:nvSpPr>
        <p:spPr bwMode="auto">
          <a:xfrm>
            <a:off x="676751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Kinesis</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Data Firehose</a:t>
            </a:r>
          </a:p>
        </p:txBody>
      </p:sp>
      <p:cxnSp>
        <p:nvCxnSpPr>
          <p:cNvPr id="21" name="Straight Connector 20">
            <a:extLst>
              <a:ext uri="{FF2B5EF4-FFF2-40B4-BE49-F238E27FC236}">
                <a16:creationId xmlns:a16="http://schemas.microsoft.com/office/drawing/2014/main" id="{B13570B0-F2FF-6A4A-9015-375881D7FBEA}"/>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117F66F-E8BB-AE40-AD6A-8E6AAEFD21BA}"/>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0671" name="TextBox 34">
            <a:extLst>
              <a:ext uri="{FF2B5EF4-FFF2-40B4-BE49-F238E27FC236}">
                <a16:creationId xmlns:a16="http://schemas.microsoft.com/office/drawing/2014/main" id="{D326D567-E2BE-524B-BF16-9450833B917E}"/>
              </a:ext>
            </a:extLst>
          </p:cNvPr>
          <p:cNvSpPr txBox="1">
            <a:spLocks noChangeArrowheads="1"/>
          </p:cNvSpPr>
          <p:nvPr/>
        </p:nvSpPr>
        <p:spPr bwMode="auto">
          <a:xfrm>
            <a:off x="9047163" y="1946275"/>
            <a:ext cx="22018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Kinesis</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Data Analytics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Graphic 18">
            <a:extLst>
              <a:ext uri="{FF2B5EF4-FFF2-40B4-BE49-F238E27FC236}">
                <a16:creationId xmlns:a16="http://schemas.microsoft.com/office/drawing/2014/main" id="{A4F5BDDE-5F7C-1E41-A1B0-2FD56A4D7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251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Graphic 14">
            <a:extLst>
              <a:ext uri="{FF2B5EF4-FFF2-40B4-BE49-F238E27FC236}">
                <a16:creationId xmlns:a16="http://schemas.microsoft.com/office/drawing/2014/main" id="{03CFE0DA-7222-7240-9D26-C830D958A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2101"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Graphic 6">
            <a:extLst>
              <a:ext uri="{FF2B5EF4-FFF2-40B4-BE49-F238E27FC236}">
                <a16:creationId xmlns:a16="http://schemas.microsoft.com/office/drawing/2014/main" id="{1AC5EB71-E4C7-BC46-9983-2A7C0F00E9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4500"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itle 1">
            <a:extLst>
              <a:ext uri="{FF2B5EF4-FFF2-40B4-BE49-F238E27FC236}">
                <a16:creationId xmlns:a16="http://schemas.microsoft.com/office/drawing/2014/main" id="{9463B1C3-295C-5241-9A38-6CB5106C47F1}"/>
              </a:ext>
            </a:extLst>
          </p:cNvPr>
          <p:cNvSpPr>
            <a:spLocks noGrp="1" noChangeArrowheads="1"/>
          </p:cNvSpPr>
          <p:nvPr>
            <p:ph type="title"/>
          </p:nvPr>
        </p:nvSpPr>
        <p:spPr>
          <a:xfrm>
            <a:off x="241300" y="365125"/>
            <a:ext cx="8637588" cy="644525"/>
          </a:xfrm>
        </p:spPr>
        <p:txBody>
          <a:bodyPr/>
          <a:lstStyle/>
          <a:p>
            <a:pPr eaLnBrk="1" hangingPunct="1"/>
            <a:r>
              <a:rPr lang="en-US" altLang="en-US" dirty="0"/>
              <a:t>Analytics</a:t>
            </a:r>
          </a:p>
        </p:txBody>
      </p:sp>
      <p:sp>
        <p:nvSpPr>
          <p:cNvPr id="71686" name="Footer Placeholder 2">
            <a:extLst>
              <a:ext uri="{FF2B5EF4-FFF2-40B4-BE49-F238E27FC236}">
                <a16:creationId xmlns:a16="http://schemas.microsoft.com/office/drawing/2014/main" id="{F88C86C1-5BFE-BA43-996F-07D6E3B83648}"/>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1687" name="Slide Number Placeholder 3">
            <a:extLst>
              <a:ext uri="{FF2B5EF4-FFF2-40B4-BE49-F238E27FC236}">
                <a16:creationId xmlns:a16="http://schemas.microsoft.com/office/drawing/2014/main" id="{738E33E8-FB96-8548-9BDF-578DE5A17F9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107AFE0-961D-614A-8EDD-BFCE364EA648}" type="slidenum">
              <a:rPr lang="en-US" altLang="en-US" smtClean="0">
                <a:solidFill>
                  <a:srgbClr val="161E2D"/>
                </a:solidFill>
                <a:latin typeface="Arial" panose="020B0604020202020204" pitchFamily="34" charset="0"/>
              </a:rPr>
              <a:pPr fontAlgn="base">
                <a:spcBef>
                  <a:spcPct val="0"/>
                </a:spcBef>
                <a:spcAft>
                  <a:spcPct val="0"/>
                </a:spcAft>
              </a:pPr>
              <a:t>33</a:t>
            </a:fld>
            <a:endParaRPr lang="en-US" altLang="en-US" dirty="0">
              <a:solidFill>
                <a:srgbClr val="161E2D"/>
              </a:solidFill>
              <a:latin typeface="Arial" panose="020B0604020202020204" pitchFamily="34" charset="0"/>
            </a:endParaRPr>
          </a:p>
        </p:txBody>
      </p:sp>
      <p:sp>
        <p:nvSpPr>
          <p:cNvPr id="71688" name="Text Placeholder 4">
            <a:extLst>
              <a:ext uri="{FF2B5EF4-FFF2-40B4-BE49-F238E27FC236}">
                <a16:creationId xmlns:a16="http://schemas.microsoft.com/office/drawing/2014/main" id="{0C00CD75-E85C-2B4C-85C7-61BD8A3326EB}"/>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3/5</a:t>
            </a:r>
          </a:p>
        </p:txBody>
      </p:sp>
      <p:sp>
        <p:nvSpPr>
          <p:cNvPr id="71689" name="TextBox 10">
            <a:extLst>
              <a:ext uri="{FF2B5EF4-FFF2-40B4-BE49-F238E27FC236}">
                <a16:creationId xmlns:a16="http://schemas.microsoft.com/office/drawing/2014/main" id="{D0D86341-FF28-B24D-91B6-2BAE059182E8}"/>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Glue</a:t>
            </a:r>
          </a:p>
        </p:txBody>
      </p:sp>
      <p:cxnSp>
        <p:nvCxnSpPr>
          <p:cNvPr id="16" name="Straight Connector 15">
            <a:extLst>
              <a:ext uri="{FF2B5EF4-FFF2-40B4-BE49-F238E27FC236}">
                <a16:creationId xmlns:a16="http://schemas.microsoft.com/office/drawing/2014/main" id="{694F6B7F-24BC-BB43-B6EE-DC94E7F494C4}"/>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1691" name="TextBox 17">
            <a:extLst>
              <a:ext uri="{FF2B5EF4-FFF2-40B4-BE49-F238E27FC236}">
                <a16:creationId xmlns:a16="http://schemas.microsoft.com/office/drawing/2014/main" id="{57C3E87C-C636-F342-A39E-6C1DA2434A2D}"/>
              </a:ext>
            </a:extLst>
          </p:cNvPr>
          <p:cNvSpPr txBox="1">
            <a:spLocks noChangeArrowheads="1"/>
          </p:cNvSpPr>
          <p:nvPr/>
        </p:nvSpPr>
        <p:spPr bwMode="auto">
          <a:xfrm>
            <a:off x="6764595"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Athena</a:t>
            </a:r>
          </a:p>
        </p:txBody>
      </p:sp>
      <p:sp>
        <p:nvSpPr>
          <p:cNvPr id="71692" name="TextBox 19">
            <a:extLst>
              <a:ext uri="{FF2B5EF4-FFF2-40B4-BE49-F238E27FC236}">
                <a16:creationId xmlns:a16="http://schemas.microsoft.com/office/drawing/2014/main" id="{9F1990FF-C915-6349-BAAE-A6C4A60383DA}"/>
              </a:ext>
            </a:extLst>
          </p:cNvPr>
          <p:cNvSpPr txBox="1">
            <a:spLocks noChangeArrowheads="1"/>
          </p:cNvSpPr>
          <p:nvPr/>
        </p:nvSpPr>
        <p:spPr bwMode="auto">
          <a:xfrm>
            <a:off x="9165482"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OpenSearch Service</a:t>
            </a:r>
          </a:p>
        </p:txBody>
      </p:sp>
      <p:cxnSp>
        <p:nvCxnSpPr>
          <p:cNvPr id="21" name="Straight Connector 20">
            <a:extLst>
              <a:ext uri="{FF2B5EF4-FFF2-40B4-BE49-F238E27FC236}">
                <a16:creationId xmlns:a16="http://schemas.microsoft.com/office/drawing/2014/main" id="{B13570B0-F2FF-6A4A-9015-375881D7FBEA}"/>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117F66F-E8BB-AE40-AD6A-8E6AAEFD21BA}"/>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1696" name="TextBox 16">
            <a:extLst>
              <a:ext uri="{FF2B5EF4-FFF2-40B4-BE49-F238E27FC236}">
                <a16:creationId xmlns:a16="http://schemas.microsoft.com/office/drawing/2014/main" id="{3EEC4D43-4049-6344-843C-5121F5E312EA}"/>
              </a:ext>
            </a:extLst>
          </p:cNvPr>
          <p:cNvSpPr txBox="1">
            <a:spLocks noChangeArrowheads="1"/>
          </p:cNvSpPr>
          <p:nvPr/>
        </p:nvSpPr>
        <p:spPr bwMode="auto">
          <a:xfrm>
            <a:off x="2717801" y="3317875"/>
            <a:ext cx="12684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Crawler</a:t>
            </a:r>
          </a:p>
        </p:txBody>
      </p:sp>
      <p:sp>
        <p:nvSpPr>
          <p:cNvPr id="71699" name="TextBox 24">
            <a:extLst>
              <a:ext uri="{FF2B5EF4-FFF2-40B4-BE49-F238E27FC236}">
                <a16:creationId xmlns:a16="http://schemas.microsoft.com/office/drawing/2014/main" id="{8CE2C231-11F6-C64E-9EF2-E6F716256C6E}"/>
              </a:ext>
            </a:extLst>
          </p:cNvPr>
          <p:cNvSpPr txBox="1">
            <a:spLocks noChangeArrowheads="1"/>
          </p:cNvSpPr>
          <p:nvPr/>
        </p:nvSpPr>
        <p:spPr bwMode="auto">
          <a:xfrm>
            <a:off x="2717801" y="4290704"/>
            <a:ext cx="12684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Glue</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Data Catalog</a:t>
            </a:r>
          </a:p>
        </p:txBody>
      </p:sp>
      <p:pic>
        <p:nvPicPr>
          <p:cNvPr id="71700" name="Graphic 7">
            <a:extLst>
              <a:ext uri="{FF2B5EF4-FFF2-40B4-BE49-F238E27FC236}">
                <a16:creationId xmlns:a16="http://schemas.microsoft.com/office/drawing/2014/main" id="{842F7F70-935A-434A-BFDE-8D7890B524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7850" y="28098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1" name="Graphic 9">
            <a:extLst>
              <a:ext uri="{FF2B5EF4-FFF2-40B4-BE49-F238E27FC236}">
                <a16:creationId xmlns:a16="http://schemas.microsoft.com/office/drawing/2014/main" id="{ABBD8B24-1955-BB4E-A133-A8D4E7C631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2613" y="377635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2">
            <a:extLst>
              <a:ext uri="{FF2B5EF4-FFF2-40B4-BE49-F238E27FC236}">
                <a16:creationId xmlns:a16="http://schemas.microsoft.com/office/drawing/2014/main" id="{6D128C7B-4CA6-7F4D-9CD5-BE5EBB0FC5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46939" y="1184275"/>
            <a:ext cx="762000" cy="762000"/>
          </a:xfrm>
          <a:prstGeom prst="rect">
            <a:avLst/>
          </a:prstGeom>
        </p:spPr>
      </p:pic>
      <p:sp>
        <p:nvSpPr>
          <p:cNvPr id="27" name="TextBox 10">
            <a:extLst>
              <a:ext uri="{FF2B5EF4-FFF2-40B4-BE49-F238E27FC236}">
                <a16:creationId xmlns:a16="http://schemas.microsoft.com/office/drawing/2014/main" id="{A4259332-456D-3C43-A6B1-8970D3B77B98}"/>
              </a:ext>
            </a:extLst>
          </p:cNvPr>
          <p:cNvSpPr txBox="1">
            <a:spLocks noChangeArrowheads="1"/>
          </p:cNvSpPr>
          <p:nvPr/>
        </p:nvSpPr>
        <p:spPr bwMode="auto">
          <a:xfrm>
            <a:off x="4491326" y="1946274"/>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Glue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Elastic Views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Graphic 12">
            <a:extLst>
              <a:ext uri="{FF2B5EF4-FFF2-40B4-BE49-F238E27FC236}">
                <a16:creationId xmlns:a16="http://schemas.microsoft.com/office/drawing/2014/main" id="{D69D931A-C570-E240-9797-E85003740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072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Graphic 9">
            <a:extLst>
              <a:ext uri="{FF2B5EF4-FFF2-40B4-BE49-F238E27FC236}">
                <a16:creationId xmlns:a16="http://schemas.microsoft.com/office/drawing/2014/main" id="{5B1E53F0-B5F6-4744-B1E4-735D7DF38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3137"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Graphic 7">
            <a:extLst>
              <a:ext uri="{FF2B5EF4-FFF2-40B4-BE49-F238E27FC236}">
                <a16:creationId xmlns:a16="http://schemas.microsoft.com/office/drawing/2014/main" id="{A898DF2F-8E75-BA4E-ACAE-BAB375A29B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365"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Title 1">
            <a:extLst>
              <a:ext uri="{FF2B5EF4-FFF2-40B4-BE49-F238E27FC236}">
                <a16:creationId xmlns:a16="http://schemas.microsoft.com/office/drawing/2014/main" id="{AB9AEA3F-09C2-DA4E-96D0-7452C6190633}"/>
              </a:ext>
            </a:extLst>
          </p:cNvPr>
          <p:cNvSpPr>
            <a:spLocks noGrp="1" noChangeArrowheads="1"/>
          </p:cNvSpPr>
          <p:nvPr>
            <p:ph type="title"/>
          </p:nvPr>
        </p:nvSpPr>
        <p:spPr>
          <a:xfrm>
            <a:off x="241300" y="365125"/>
            <a:ext cx="8637588" cy="644525"/>
          </a:xfrm>
        </p:spPr>
        <p:txBody>
          <a:bodyPr/>
          <a:lstStyle/>
          <a:p>
            <a:pPr eaLnBrk="1" hangingPunct="1"/>
            <a:r>
              <a:rPr lang="en-US" altLang="en-US" dirty="0"/>
              <a:t>Analytics</a:t>
            </a:r>
          </a:p>
        </p:txBody>
      </p:sp>
      <p:sp>
        <p:nvSpPr>
          <p:cNvPr id="72710" name="Footer Placeholder 2">
            <a:extLst>
              <a:ext uri="{FF2B5EF4-FFF2-40B4-BE49-F238E27FC236}">
                <a16:creationId xmlns:a16="http://schemas.microsoft.com/office/drawing/2014/main" id="{F31DC9A3-728C-9D4D-8E38-0EFB594C6F3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2711" name="Slide Number Placeholder 3">
            <a:extLst>
              <a:ext uri="{FF2B5EF4-FFF2-40B4-BE49-F238E27FC236}">
                <a16:creationId xmlns:a16="http://schemas.microsoft.com/office/drawing/2014/main" id="{960438CE-AB9A-F84F-A42C-9E7AC830E34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39D4ABC-3FC9-9349-A357-4BF8E76B17FF}" type="slidenum">
              <a:rPr lang="en-US" altLang="en-US" smtClean="0">
                <a:solidFill>
                  <a:srgbClr val="161E2D"/>
                </a:solidFill>
                <a:latin typeface="Arial" panose="020B0604020202020204" pitchFamily="34" charset="0"/>
              </a:rPr>
              <a:pPr fontAlgn="base">
                <a:spcBef>
                  <a:spcPct val="0"/>
                </a:spcBef>
                <a:spcAft>
                  <a:spcPct val="0"/>
                </a:spcAft>
              </a:pPr>
              <a:t>34</a:t>
            </a:fld>
            <a:endParaRPr lang="en-US" altLang="en-US" dirty="0">
              <a:solidFill>
                <a:srgbClr val="161E2D"/>
              </a:solidFill>
              <a:latin typeface="Arial" panose="020B0604020202020204" pitchFamily="34" charset="0"/>
            </a:endParaRPr>
          </a:p>
        </p:txBody>
      </p:sp>
      <p:sp>
        <p:nvSpPr>
          <p:cNvPr id="72712" name="Text Placeholder 4">
            <a:extLst>
              <a:ext uri="{FF2B5EF4-FFF2-40B4-BE49-F238E27FC236}">
                <a16:creationId xmlns:a16="http://schemas.microsoft.com/office/drawing/2014/main" id="{3A73DE8F-851E-5D41-AC99-64FCDCD508F2}"/>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4/5</a:t>
            </a:r>
          </a:p>
        </p:txBody>
      </p:sp>
      <p:sp>
        <p:nvSpPr>
          <p:cNvPr id="72713" name="TextBox 10">
            <a:extLst>
              <a:ext uri="{FF2B5EF4-FFF2-40B4-BE49-F238E27FC236}">
                <a16:creationId xmlns:a16="http://schemas.microsoft.com/office/drawing/2014/main" id="{54592BA6-EED4-4D4C-87F1-2DE03F5C888B}"/>
              </a:ext>
            </a:extLst>
          </p:cNvPr>
          <p:cNvSpPr txBox="1">
            <a:spLocks noChangeArrowheads="1"/>
          </p:cNvSpPr>
          <p:nvPr/>
        </p:nvSpPr>
        <p:spPr bwMode="auto">
          <a:xfrm>
            <a:off x="4487303"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QuickSight</a:t>
            </a:r>
          </a:p>
        </p:txBody>
      </p:sp>
      <p:cxnSp>
        <p:nvCxnSpPr>
          <p:cNvPr id="16" name="Straight Connector 15">
            <a:extLst>
              <a:ext uri="{FF2B5EF4-FFF2-40B4-BE49-F238E27FC236}">
                <a16:creationId xmlns:a16="http://schemas.microsoft.com/office/drawing/2014/main" id="{694F6B7F-24BC-BB43-B6EE-DC94E7F494C4}"/>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2715" name="TextBox 17">
            <a:extLst>
              <a:ext uri="{FF2B5EF4-FFF2-40B4-BE49-F238E27FC236}">
                <a16:creationId xmlns:a16="http://schemas.microsoft.com/office/drawing/2014/main" id="{38452178-2169-2E42-9969-C0281B7D3774}"/>
              </a:ext>
            </a:extLst>
          </p:cNvPr>
          <p:cNvSpPr txBox="1">
            <a:spLocks noChangeArrowheads="1"/>
          </p:cNvSpPr>
          <p:nvPr/>
        </p:nvSpPr>
        <p:spPr bwMode="auto">
          <a:xfrm>
            <a:off x="6757428"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Lake Formation</a:t>
            </a:r>
          </a:p>
        </p:txBody>
      </p:sp>
      <p:sp>
        <p:nvSpPr>
          <p:cNvPr id="72716" name="TextBox 19">
            <a:extLst>
              <a:ext uri="{FF2B5EF4-FFF2-40B4-BE49-F238E27FC236}">
                <a16:creationId xmlns:a16="http://schemas.microsoft.com/office/drawing/2014/main" id="{C8E47999-30F8-CB48-A34B-BE0E0DBAE3DA}"/>
              </a:ext>
            </a:extLst>
          </p:cNvPr>
          <p:cNvSpPr txBox="1">
            <a:spLocks noChangeArrowheads="1"/>
          </p:cNvSpPr>
          <p:nvPr/>
        </p:nvSpPr>
        <p:spPr bwMode="auto">
          <a:xfrm>
            <a:off x="9037078"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Data Pipeline</a:t>
            </a:r>
          </a:p>
        </p:txBody>
      </p:sp>
      <p:cxnSp>
        <p:nvCxnSpPr>
          <p:cNvPr id="21" name="Straight Connector 20">
            <a:extLst>
              <a:ext uri="{FF2B5EF4-FFF2-40B4-BE49-F238E27FC236}">
                <a16:creationId xmlns:a16="http://schemas.microsoft.com/office/drawing/2014/main" id="{B13570B0-F2FF-6A4A-9015-375881D7FBEA}"/>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117F66F-E8BB-AE40-AD6A-8E6AAEFD21BA}"/>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2720" name="TextBox 18">
            <a:extLst>
              <a:ext uri="{FF2B5EF4-FFF2-40B4-BE49-F238E27FC236}">
                <a16:creationId xmlns:a16="http://schemas.microsoft.com/office/drawing/2014/main" id="{717BFB7F-B2BE-8B41-BD38-F9F348933348}"/>
              </a:ext>
            </a:extLst>
          </p:cNvPr>
          <p:cNvSpPr txBox="1">
            <a:spLocks noChangeArrowheads="1"/>
          </p:cNvSpPr>
          <p:nvPr/>
        </p:nvSpPr>
        <p:spPr bwMode="auto">
          <a:xfrm>
            <a:off x="7328827" y="3316288"/>
            <a:ext cx="116688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Data lake</a:t>
            </a:r>
          </a:p>
        </p:txBody>
      </p:sp>
      <p:pic>
        <p:nvPicPr>
          <p:cNvPr id="72721" name="Graphic 6">
            <a:extLst>
              <a:ext uri="{FF2B5EF4-FFF2-40B4-BE49-F238E27FC236}">
                <a16:creationId xmlns:a16="http://schemas.microsoft.com/office/drawing/2014/main" id="{14EDF261-C712-3D46-9BCF-4DBEACDCD6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2214" y="28098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phic 23">
            <a:extLst>
              <a:ext uri="{FF2B5EF4-FFF2-40B4-BE49-F238E27FC236}">
                <a16:creationId xmlns:a16="http://schemas.microsoft.com/office/drawing/2014/main" id="{F1C23086-EC84-CB4E-BB00-6843C7A21B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5835"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34">
            <a:extLst>
              <a:ext uri="{FF2B5EF4-FFF2-40B4-BE49-F238E27FC236}">
                <a16:creationId xmlns:a16="http://schemas.microsoft.com/office/drawing/2014/main" id="{09D8BB8C-8C0A-D94E-8924-DACACBA11AC3}"/>
              </a:ext>
            </a:extLst>
          </p:cNvPr>
          <p:cNvSpPr txBox="1">
            <a:spLocks noChangeArrowheads="1"/>
          </p:cNvSpPr>
          <p:nvPr/>
        </p:nvSpPr>
        <p:spPr bwMode="auto">
          <a:xfrm>
            <a:off x="2221473" y="1946275"/>
            <a:ext cx="2261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Redshift</a:t>
            </a:r>
          </a:p>
        </p:txBody>
      </p:sp>
      <p:sp>
        <p:nvSpPr>
          <p:cNvPr id="22" name="TextBox 21">
            <a:extLst>
              <a:ext uri="{FF2B5EF4-FFF2-40B4-BE49-F238E27FC236}">
                <a16:creationId xmlns:a16="http://schemas.microsoft.com/office/drawing/2014/main" id="{D7365444-3BF4-DC47-9750-4DE55C72F298}"/>
              </a:ext>
            </a:extLst>
          </p:cNvPr>
          <p:cNvSpPr txBox="1">
            <a:spLocks noChangeArrowheads="1"/>
          </p:cNvSpPr>
          <p:nvPr/>
        </p:nvSpPr>
        <p:spPr bwMode="auto">
          <a:xfrm>
            <a:off x="2217307" y="3317875"/>
            <a:ext cx="12090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Dense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compute node</a:t>
            </a:r>
          </a:p>
        </p:txBody>
      </p:sp>
      <p:sp>
        <p:nvSpPr>
          <p:cNvPr id="23" name="TextBox 22">
            <a:extLst>
              <a:ext uri="{FF2B5EF4-FFF2-40B4-BE49-F238E27FC236}">
                <a16:creationId xmlns:a16="http://schemas.microsoft.com/office/drawing/2014/main" id="{591764FA-60F5-DD46-9ADD-004A03ABF251}"/>
              </a:ext>
            </a:extLst>
          </p:cNvPr>
          <p:cNvSpPr txBox="1">
            <a:spLocks noChangeArrowheads="1"/>
          </p:cNvSpPr>
          <p:nvPr/>
        </p:nvSpPr>
        <p:spPr bwMode="auto">
          <a:xfrm>
            <a:off x="3350026" y="3318627"/>
            <a:ext cx="11330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Dense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storage node</a:t>
            </a:r>
          </a:p>
        </p:txBody>
      </p:sp>
      <p:pic>
        <p:nvPicPr>
          <p:cNvPr id="24" name="Graphic 12">
            <a:extLst>
              <a:ext uri="{FF2B5EF4-FFF2-40B4-BE49-F238E27FC236}">
                <a16:creationId xmlns:a16="http://schemas.microsoft.com/office/drawing/2014/main" id="{0D6FE736-7AF5-C241-B8D6-799E745316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60322"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Graphic 26">
            <a:extLst>
              <a:ext uri="{FF2B5EF4-FFF2-40B4-BE49-F238E27FC236}">
                <a16:creationId xmlns:a16="http://schemas.microsoft.com/office/drawing/2014/main" id="{B6237390-223B-3047-8E1D-7A88CBDA1C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89551" y="280004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2">
            <a:extLst>
              <a:ext uri="{FF2B5EF4-FFF2-40B4-BE49-F238E27FC236}">
                <a16:creationId xmlns:a16="http://schemas.microsoft.com/office/drawing/2014/main" id="{E06352D7-B3D5-6E42-BB7E-E122ED6753C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68084" y="4006522"/>
            <a:ext cx="457200" cy="457200"/>
          </a:xfrm>
          <a:prstGeom prst="rect">
            <a:avLst/>
          </a:prstGeom>
        </p:spPr>
      </p:pic>
      <p:sp>
        <p:nvSpPr>
          <p:cNvPr id="33" name="TextBox 24">
            <a:extLst>
              <a:ext uri="{FF2B5EF4-FFF2-40B4-BE49-F238E27FC236}">
                <a16:creationId xmlns:a16="http://schemas.microsoft.com/office/drawing/2014/main" id="{0B84217F-996D-EC4A-B6F0-AE893DE69AE4}"/>
              </a:ext>
            </a:extLst>
          </p:cNvPr>
          <p:cNvSpPr txBox="1">
            <a:spLocks noChangeArrowheads="1"/>
          </p:cNvSpPr>
          <p:nvPr/>
        </p:nvSpPr>
        <p:spPr bwMode="auto">
          <a:xfrm>
            <a:off x="3350026" y="4479596"/>
            <a:ext cx="11330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Redshift ML</a:t>
            </a:r>
          </a:p>
        </p:txBody>
      </p:sp>
      <p:pic>
        <p:nvPicPr>
          <p:cNvPr id="4" name="Graphic 3">
            <a:extLst>
              <a:ext uri="{FF2B5EF4-FFF2-40B4-BE49-F238E27FC236}">
                <a16:creationId xmlns:a16="http://schemas.microsoft.com/office/drawing/2014/main" id="{023D597A-23A0-3344-B148-90A36E256E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560322" y="4006522"/>
            <a:ext cx="457200" cy="457200"/>
          </a:xfrm>
          <a:prstGeom prst="rect">
            <a:avLst/>
          </a:prstGeom>
        </p:spPr>
      </p:pic>
      <p:sp>
        <p:nvSpPr>
          <p:cNvPr id="27" name="TextBox 26">
            <a:extLst>
              <a:ext uri="{FF2B5EF4-FFF2-40B4-BE49-F238E27FC236}">
                <a16:creationId xmlns:a16="http://schemas.microsoft.com/office/drawing/2014/main" id="{3512EF06-D3A2-0749-B2A5-79B9CE8EE091}"/>
              </a:ext>
            </a:extLst>
          </p:cNvPr>
          <p:cNvSpPr txBox="1">
            <a:spLocks noChangeArrowheads="1"/>
          </p:cNvSpPr>
          <p:nvPr/>
        </p:nvSpPr>
        <p:spPr bwMode="auto">
          <a:xfrm>
            <a:off x="2227818" y="4491251"/>
            <a:ext cx="11222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RA3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EE71264B-8810-D141-813E-B5D5568DA937}"/>
              </a:ext>
            </a:extLst>
          </p:cNvPr>
          <p:cNvSpPr>
            <a:spLocks noGrp="1" noChangeArrowheads="1"/>
          </p:cNvSpPr>
          <p:nvPr>
            <p:ph type="title"/>
          </p:nvPr>
        </p:nvSpPr>
        <p:spPr>
          <a:xfrm>
            <a:off x="241300" y="365125"/>
            <a:ext cx="8637588" cy="644525"/>
          </a:xfrm>
        </p:spPr>
        <p:txBody>
          <a:bodyPr/>
          <a:lstStyle/>
          <a:p>
            <a:pPr eaLnBrk="1" hangingPunct="1"/>
            <a:r>
              <a:rPr lang="en-US" altLang="en-US" dirty="0"/>
              <a:t>Analytics</a:t>
            </a:r>
          </a:p>
        </p:txBody>
      </p:sp>
      <p:sp>
        <p:nvSpPr>
          <p:cNvPr id="73731" name="Footer Placeholder 2">
            <a:extLst>
              <a:ext uri="{FF2B5EF4-FFF2-40B4-BE49-F238E27FC236}">
                <a16:creationId xmlns:a16="http://schemas.microsoft.com/office/drawing/2014/main" id="{8B104E06-8896-B942-84F9-E91C79E7836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3732" name="Slide Number Placeholder 3">
            <a:extLst>
              <a:ext uri="{FF2B5EF4-FFF2-40B4-BE49-F238E27FC236}">
                <a16:creationId xmlns:a16="http://schemas.microsoft.com/office/drawing/2014/main" id="{7FAE0CA2-7460-D24B-AD0A-B86F8FF32CC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C460695-E7DE-114C-B782-97F7B53CBA4F}" type="slidenum">
              <a:rPr lang="en-US" altLang="en-US" smtClean="0">
                <a:solidFill>
                  <a:srgbClr val="161E2D"/>
                </a:solidFill>
                <a:latin typeface="Arial" panose="020B0604020202020204" pitchFamily="34" charset="0"/>
              </a:rPr>
              <a:pPr fontAlgn="base">
                <a:spcBef>
                  <a:spcPct val="0"/>
                </a:spcBef>
                <a:spcAft>
                  <a:spcPct val="0"/>
                </a:spcAft>
              </a:pPr>
              <a:t>35</a:t>
            </a:fld>
            <a:endParaRPr lang="en-US" altLang="en-US" dirty="0">
              <a:solidFill>
                <a:srgbClr val="161E2D"/>
              </a:solidFill>
              <a:latin typeface="Arial" panose="020B0604020202020204" pitchFamily="34" charset="0"/>
            </a:endParaRPr>
          </a:p>
        </p:txBody>
      </p:sp>
      <p:sp>
        <p:nvSpPr>
          <p:cNvPr id="73733" name="Text Placeholder 4">
            <a:extLst>
              <a:ext uri="{FF2B5EF4-FFF2-40B4-BE49-F238E27FC236}">
                <a16:creationId xmlns:a16="http://schemas.microsoft.com/office/drawing/2014/main" id="{ADF8E24D-E8AD-2046-A4C0-1D8442E80BA2}"/>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5/5</a:t>
            </a:r>
          </a:p>
        </p:txBody>
      </p:sp>
      <p:cxnSp>
        <p:nvCxnSpPr>
          <p:cNvPr id="16" name="Straight Connector 15">
            <a:extLst>
              <a:ext uri="{FF2B5EF4-FFF2-40B4-BE49-F238E27FC236}">
                <a16:creationId xmlns:a16="http://schemas.microsoft.com/office/drawing/2014/main" id="{694F6B7F-24BC-BB43-B6EE-DC94E7F494C4}"/>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3570B0-F2FF-6A4A-9015-375881D7FBEA}"/>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117F66F-E8BB-AE40-AD6A-8E6AAEFD21BA}"/>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3" name="Graphic 8">
            <a:extLst>
              <a:ext uri="{FF2B5EF4-FFF2-40B4-BE49-F238E27FC236}">
                <a16:creationId xmlns:a16="http://schemas.microsoft.com/office/drawing/2014/main" id="{6ACDCFF9-D0E1-B740-BF9D-3F2DCB572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4922"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0">
            <a:extLst>
              <a:ext uri="{FF2B5EF4-FFF2-40B4-BE49-F238E27FC236}">
                <a16:creationId xmlns:a16="http://schemas.microsoft.com/office/drawing/2014/main" id="{1B6179EB-06FE-594D-8C45-2E6BD63A7B38}"/>
              </a:ext>
            </a:extLst>
          </p:cNvPr>
          <p:cNvSpPr txBox="1">
            <a:spLocks noChangeArrowheads="1"/>
          </p:cNvSpPr>
          <p:nvPr/>
        </p:nvSpPr>
        <p:spPr bwMode="auto">
          <a:xfrm>
            <a:off x="4489451"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Data Exchange</a:t>
            </a:r>
          </a:p>
        </p:txBody>
      </p:sp>
      <p:pic>
        <p:nvPicPr>
          <p:cNvPr id="17" name="Graphic 16">
            <a:extLst>
              <a:ext uri="{FF2B5EF4-FFF2-40B4-BE49-F238E27FC236}">
                <a16:creationId xmlns:a16="http://schemas.microsoft.com/office/drawing/2014/main" id="{A57BCE42-7565-4541-9212-0B5C1F629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165"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34">
            <a:extLst>
              <a:ext uri="{FF2B5EF4-FFF2-40B4-BE49-F238E27FC236}">
                <a16:creationId xmlns:a16="http://schemas.microsoft.com/office/drawing/2014/main" id="{E61E766C-2C65-964C-BF1A-91EBD3B205A9}"/>
              </a:ext>
            </a:extLst>
          </p:cNvPr>
          <p:cNvSpPr txBox="1">
            <a:spLocks noChangeArrowheads="1"/>
          </p:cNvSpPr>
          <p:nvPr/>
        </p:nvSpPr>
        <p:spPr bwMode="auto">
          <a:xfrm>
            <a:off x="2236329" y="1946275"/>
            <a:ext cx="22575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Managed Streaming for Apache Kafka</a:t>
            </a:r>
          </a:p>
        </p:txBody>
      </p:sp>
      <p:sp>
        <p:nvSpPr>
          <p:cNvPr id="20" name="TextBox 17">
            <a:extLst>
              <a:ext uri="{FF2B5EF4-FFF2-40B4-BE49-F238E27FC236}">
                <a16:creationId xmlns:a16="http://schemas.microsoft.com/office/drawing/2014/main" id="{F02C11B7-9288-2D4E-88FD-B53BE5D87E0A}"/>
              </a:ext>
            </a:extLst>
          </p:cNvPr>
          <p:cNvSpPr txBox="1">
            <a:spLocks noChangeArrowheads="1"/>
          </p:cNvSpPr>
          <p:nvPr/>
        </p:nvSpPr>
        <p:spPr bwMode="auto">
          <a:xfrm>
            <a:off x="6757428"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AWS Glue DataBrew</a:t>
            </a:r>
          </a:p>
        </p:txBody>
      </p:sp>
      <p:pic>
        <p:nvPicPr>
          <p:cNvPr id="23" name="Graphic 22">
            <a:extLst>
              <a:ext uri="{FF2B5EF4-FFF2-40B4-BE49-F238E27FC236}">
                <a16:creationId xmlns:a16="http://schemas.microsoft.com/office/drawing/2014/main" id="{5DAB89DC-6F62-604E-AAA6-219FB0E016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33137" y="1184275"/>
            <a:ext cx="762000" cy="762000"/>
          </a:xfrm>
          <a:prstGeom prst="rect">
            <a:avLst/>
          </a:prstGeom>
        </p:spPr>
      </p:pic>
      <p:pic>
        <p:nvPicPr>
          <p:cNvPr id="15" name="Graphic 12">
            <a:extLst>
              <a:ext uri="{FF2B5EF4-FFF2-40B4-BE49-F238E27FC236}">
                <a16:creationId xmlns:a16="http://schemas.microsoft.com/office/drawing/2014/main" id="{66ECDE18-532E-F142-B49A-7AAEA99C7069}"/>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982072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9">
            <a:extLst>
              <a:ext uri="{FF2B5EF4-FFF2-40B4-BE49-F238E27FC236}">
                <a16:creationId xmlns:a16="http://schemas.microsoft.com/office/drawing/2014/main" id="{7BB8CDD1-1192-7941-A83B-026F456A636B}"/>
              </a:ext>
            </a:extLst>
          </p:cNvPr>
          <p:cNvSpPr txBox="1">
            <a:spLocks noChangeArrowheads="1"/>
          </p:cNvSpPr>
          <p:nvPr/>
        </p:nvSpPr>
        <p:spPr bwMode="auto">
          <a:xfrm>
            <a:off x="9037078"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FinSpace</a:t>
            </a:r>
          </a:p>
        </p:txBody>
      </p:sp>
      <p:sp>
        <p:nvSpPr>
          <p:cNvPr id="22" name="TextBox 16">
            <a:extLst>
              <a:ext uri="{FF2B5EF4-FFF2-40B4-BE49-F238E27FC236}">
                <a16:creationId xmlns:a16="http://schemas.microsoft.com/office/drawing/2014/main" id="{66DCB1DA-3CC9-3145-96B7-81DA213E54CD}"/>
              </a:ext>
            </a:extLst>
          </p:cNvPr>
          <p:cNvSpPr txBox="1">
            <a:spLocks noChangeArrowheads="1"/>
          </p:cNvSpPr>
          <p:nvPr/>
        </p:nvSpPr>
        <p:spPr bwMode="auto">
          <a:xfrm>
            <a:off x="2717801" y="3317875"/>
            <a:ext cx="12684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MSK Connect</a:t>
            </a:r>
          </a:p>
        </p:txBody>
      </p:sp>
      <p:pic>
        <p:nvPicPr>
          <p:cNvPr id="24" name="Graphic 7">
            <a:extLst>
              <a:ext uri="{FF2B5EF4-FFF2-40B4-BE49-F238E27FC236}">
                <a16:creationId xmlns:a16="http://schemas.microsoft.com/office/drawing/2014/main" id="{A692D88F-4C61-5A4C-8D55-614CD6888B72}"/>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3117850" y="28098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6">
            <a:extLst>
              <a:ext uri="{FF2B5EF4-FFF2-40B4-BE49-F238E27FC236}">
                <a16:creationId xmlns:a16="http://schemas.microsoft.com/office/drawing/2014/main" id="{9B7A4513-A98B-9344-86F1-9259A264049E}"/>
              </a:ext>
            </a:extLst>
          </p:cNvPr>
          <p:cNvSpPr txBox="1">
            <a:spLocks noChangeArrowheads="1"/>
          </p:cNvSpPr>
          <p:nvPr/>
        </p:nvSpPr>
        <p:spPr bwMode="auto">
          <a:xfrm>
            <a:off x="4893157" y="3317875"/>
            <a:ext cx="14510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Data Exchange for APIs</a:t>
            </a:r>
          </a:p>
        </p:txBody>
      </p:sp>
      <p:pic>
        <p:nvPicPr>
          <p:cNvPr id="26" name="Graphic 7">
            <a:extLst>
              <a:ext uri="{FF2B5EF4-FFF2-40B4-BE49-F238E27FC236}">
                <a16:creationId xmlns:a16="http://schemas.microsoft.com/office/drawing/2014/main" id="{D812A7BD-8CEC-5F4E-970A-3FDA46C7F7F4}"/>
              </a:ext>
            </a:extLst>
          </p:cNvPr>
          <p:cNvPicPr>
            <a:picLocks noChangeAspect="1" noChangeArrowheads="1"/>
          </p:cNvPicPr>
          <p:nvPr/>
        </p:nvPicPr>
        <p:blipFill>
          <a:blip r:embed="rId10">
            <a:extLst>
              <a:ext uri="{96DAC541-7B7A-43D3-8B79-37D633B846F1}">
                <asvg:svgBlip xmlns:asvg="http://schemas.microsoft.com/office/drawing/2016/SVG/main" r:embed="rId11"/>
              </a:ext>
            </a:extLst>
          </a:blip>
          <a:srcRect/>
          <a:stretch/>
        </p:blipFill>
        <p:spPr bwMode="auto">
          <a:xfrm>
            <a:off x="5400604" y="28098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Graphic 7">
            <a:extLst>
              <a:ext uri="{FF2B5EF4-FFF2-40B4-BE49-F238E27FC236}">
                <a16:creationId xmlns:a16="http://schemas.microsoft.com/office/drawing/2014/main" id="{A9D9EAA1-56DB-D142-B082-6219136616E1}"/>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8188"/>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4" name="Title 1">
            <a:extLst>
              <a:ext uri="{FF2B5EF4-FFF2-40B4-BE49-F238E27FC236}">
                <a16:creationId xmlns:a16="http://schemas.microsoft.com/office/drawing/2014/main" id="{78BFBAD3-D6E4-CC4D-8A53-3855853F811F}"/>
              </a:ext>
            </a:extLst>
          </p:cNvPr>
          <p:cNvSpPr>
            <a:spLocks noGrp="1" noChangeArrowheads="1"/>
          </p:cNvSpPr>
          <p:nvPr>
            <p:ph type="ctrTitle"/>
          </p:nvPr>
        </p:nvSpPr>
        <p:spPr>
          <a:xfrm>
            <a:off x="290513" y="2101850"/>
            <a:ext cx="6342062" cy="2251075"/>
          </a:xfrm>
        </p:spPr>
        <p:txBody>
          <a:bodyPr/>
          <a:lstStyle/>
          <a:p>
            <a:pPr eaLnBrk="1" hangingPunct="1"/>
            <a:r>
              <a:rPr lang="en-US" altLang="en-US" dirty="0"/>
              <a:t>Application</a:t>
            </a:r>
            <a:br>
              <a:rPr lang="en-US" altLang="en-US" dirty="0"/>
            </a:br>
            <a:r>
              <a:rPr lang="en-US" altLang="en-US" dirty="0"/>
              <a:t>Integration</a:t>
            </a:r>
          </a:p>
        </p:txBody>
      </p:sp>
      <p:sp>
        <p:nvSpPr>
          <p:cNvPr id="74755" name="Footer Placeholder 2">
            <a:extLst>
              <a:ext uri="{FF2B5EF4-FFF2-40B4-BE49-F238E27FC236}">
                <a16:creationId xmlns:a16="http://schemas.microsoft.com/office/drawing/2014/main" id="{48511D85-2E9F-7C45-A178-F03B7F913F02}"/>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4756" name="Slide Number Placeholder 3">
            <a:extLst>
              <a:ext uri="{FF2B5EF4-FFF2-40B4-BE49-F238E27FC236}">
                <a16:creationId xmlns:a16="http://schemas.microsoft.com/office/drawing/2014/main" id="{5F24B36A-66A6-5841-9BB4-5F44020DFE4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72D3BA3-60AD-0742-A527-62D6DF5D055E}" type="slidenum">
              <a:rPr lang="en-US" altLang="en-US" smtClean="0">
                <a:solidFill>
                  <a:srgbClr val="161E2D"/>
                </a:solidFill>
                <a:latin typeface="Arial" panose="020B0604020202020204" pitchFamily="34" charset="0"/>
              </a:rPr>
              <a:pPr fontAlgn="base">
                <a:spcBef>
                  <a:spcPct val="0"/>
                </a:spcBef>
                <a:spcAft>
                  <a:spcPct val="0"/>
                </a:spcAft>
              </a:pPr>
              <a:t>36</a:t>
            </a:fld>
            <a:endParaRPr lang="en-US" altLang="en-US" dirty="0">
              <a:solidFill>
                <a:srgbClr val="161E2D"/>
              </a:solidFill>
              <a:latin typeface="Arial" panose="020B0604020202020204" pitchFamily="34" charset="0"/>
            </a:endParaRPr>
          </a:p>
        </p:txBody>
      </p:sp>
      <p:sp>
        <p:nvSpPr>
          <p:cNvPr id="74757" name="Title 3">
            <a:extLst>
              <a:ext uri="{FF2B5EF4-FFF2-40B4-BE49-F238E27FC236}">
                <a16:creationId xmlns:a16="http://schemas.microsoft.com/office/drawing/2014/main" id="{656E2D6E-A8A6-924A-8F53-2765D2B8C038}"/>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Graphic 32">
            <a:extLst>
              <a:ext uri="{FF2B5EF4-FFF2-40B4-BE49-F238E27FC236}">
                <a16:creationId xmlns:a16="http://schemas.microsoft.com/office/drawing/2014/main" id="{E3741765-A017-3D47-93D5-DA978D7C5D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8" name="Graphic 28">
            <a:extLst>
              <a:ext uri="{FF2B5EF4-FFF2-40B4-BE49-F238E27FC236}">
                <a16:creationId xmlns:a16="http://schemas.microsoft.com/office/drawing/2014/main" id="{AC2D3EB8-7EC7-1141-A200-4D979E2DE4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2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Graphic 26">
            <a:extLst>
              <a:ext uri="{FF2B5EF4-FFF2-40B4-BE49-F238E27FC236}">
                <a16:creationId xmlns:a16="http://schemas.microsoft.com/office/drawing/2014/main" id="{187B6328-29CD-514D-8F9D-42D2525701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0" name="Graphic 24">
            <a:extLst>
              <a:ext uri="{FF2B5EF4-FFF2-40B4-BE49-F238E27FC236}">
                <a16:creationId xmlns:a16="http://schemas.microsoft.com/office/drawing/2014/main" id="{3B648519-137D-9249-8386-436FF3FA48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60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itle 1">
            <a:extLst>
              <a:ext uri="{FF2B5EF4-FFF2-40B4-BE49-F238E27FC236}">
                <a16:creationId xmlns:a16="http://schemas.microsoft.com/office/drawing/2014/main" id="{8255DE59-D383-D94F-B9BC-F2FB9FD96F04}"/>
              </a:ext>
            </a:extLst>
          </p:cNvPr>
          <p:cNvSpPr>
            <a:spLocks noGrp="1" noChangeArrowheads="1"/>
          </p:cNvSpPr>
          <p:nvPr>
            <p:ph type="title"/>
          </p:nvPr>
        </p:nvSpPr>
        <p:spPr>
          <a:xfrm>
            <a:off x="241300" y="365125"/>
            <a:ext cx="8637588" cy="644525"/>
          </a:xfrm>
        </p:spPr>
        <p:txBody>
          <a:bodyPr/>
          <a:lstStyle/>
          <a:p>
            <a:pPr eaLnBrk="1" hangingPunct="1"/>
            <a:r>
              <a:rPr lang="en-US" altLang="en-US" dirty="0"/>
              <a:t>Application Integration</a:t>
            </a:r>
          </a:p>
        </p:txBody>
      </p:sp>
      <p:sp>
        <p:nvSpPr>
          <p:cNvPr id="75782" name="Footer Placeholder 2">
            <a:extLst>
              <a:ext uri="{FF2B5EF4-FFF2-40B4-BE49-F238E27FC236}">
                <a16:creationId xmlns:a16="http://schemas.microsoft.com/office/drawing/2014/main" id="{DFC22B64-16C1-4641-B8CB-86EED7AEDFB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5783" name="Slide Number Placeholder 3">
            <a:extLst>
              <a:ext uri="{FF2B5EF4-FFF2-40B4-BE49-F238E27FC236}">
                <a16:creationId xmlns:a16="http://schemas.microsoft.com/office/drawing/2014/main" id="{A2E2F13E-D7C1-DC48-A98A-AEA2F3DA3FF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01441E9-42B0-6441-BC4B-8B96E9D099B8}" type="slidenum">
              <a:rPr lang="en-US" altLang="en-US" smtClean="0">
                <a:solidFill>
                  <a:srgbClr val="161E2D"/>
                </a:solidFill>
                <a:latin typeface="Arial" panose="020B0604020202020204" pitchFamily="34" charset="0"/>
              </a:rPr>
              <a:pPr fontAlgn="base">
                <a:spcBef>
                  <a:spcPct val="0"/>
                </a:spcBef>
                <a:spcAft>
                  <a:spcPct val="0"/>
                </a:spcAft>
              </a:pPr>
              <a:t>37</a:t>
            </a:fld>
            <a:endParaRPr lang="en-US" altLang="en-US" dirty="0">
              <a:solidFill>
                <a:srgbClr val="161E2D"/>
              </a:solidFill>
              <a:latin typeface="Arial" panose="020B0604020202020204" pitchFamily="34" charset="0"/>
            </a:endParaRPr>
          </a:p>
        </p:txBody>
      </p:sp>
      <p:sp>
        <p:nvSpPr>
          <p:cNvPr id="75784" name="Text Placeholder 4">
            <a:extLst>
              <a:ext uri="{FF2B5EF4-FFF2-40B4-BE49-F238E27FC236}">
                <a16:creationId xmlns:a16="http://schemas.microsoft.com/office/drawing/2014/main" id="{F59B12CD-1781-5446-AEC8-C68D0952B228}"/>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1/3</a:t>
            </a:r>
          </a:p>
        </p:txBody>
      </p:sp>
      <p:sp>
        <p:nvSpPr>
          <p:cNvPr id="75785" name="TextBox 9">
            <a:extLst>
              <a:ext uri="{FF2B5EF4-FFF2-40B4-BE49-F238E27FC236}">
                <a16:creationId xmlns:a16="http://schemas.microsoft.com/office/drawing/2014/main" id="{1D3673E6-2484-1D47-BA43-93D3869B8808}"/>
              </a:ext>
            </a:extLst>
          </p:cNvPr>
          <p:cNvSpPr txBox="1">
            <a:spLocks noChangeArrowheads="1"/>
          </p:cNvSpPr>
          <p:nvPr/>
        </p:nvSpPr>
        <p:spPr bwMode="auto">
          <a:xfrm>
            <a:off x="2217738" y="1946275"/>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Simple Notification Service (Amazon SNS)</a:t>
            </a:r>
          </a:p>
        </p:txBody>
      </p:sp>
      <p:cxnSp>
        <p:nvCxnSpPr>
          <p:cNvPr id="11" name="Straight Connector 10">
            <a:extLst>
              <a:ext uri="{FF2B5EF4-FFF2-40B4-BE49-F238E27FC236}">
                <a16:creationId xmlns:a16="http://schemas.microsoft.com/office/drawing/2014/main" id="{8FA3FBF9-0F7A-5242-9C11-DBE200324991}"/>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5787" name="TextBox 11">
            <a:extLst>
              <a:ext uri="{FF2B5EF4-FFF2-40B4-BE49-F238E27FC236}">
                <a16:creationId xmlns:a16="http://schemas.microsoft.com/office/drawing/2014/main" id="{B0C0180D-D147-D445-9DEB-CE3639F4007D}"/>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Simple Queue Service (Amazon SQS)</a:t>
            </a:r>
          </a:p>
        </p:txBody>
      </p:sp>
      <p:sp>
        <p:nvSpPr>
          <p:cNvPr id="75788" name="TextBox 12">
            <a:extLst>
              <a:ext uri="{FF2B5EF4-FFF2-40B4-BE49-F238E27FC236}">
                <a16:creationId xmlns:a16="http://schemas.microsoft.com/office/drawing/2014/main" id="{88241963-9530-B646-B6D3-642618AFD56B}"/>
              </a:ext>
            </a:extLst>
          </p:cNvPr>
          <p:cNvSpPr txBox="1">
            <a:spLocks noChangeArrowheads="1"/>
          </p:cNvSpPr>
          <p:nvPr/>
        </p:nvSpPr>
        <p:spPr bwMode="auto">
          <a:xfrm>
            <a:off x="676751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MQ</a:t>
            </a:r>
          </a:p>
        </p:txBody>
      </p:sp>
      <p:cxnSp>
        <p:nvCxnSpPr>
          <p:cNvPr id="14" name="Straight Connector 13">
            <a:extLst>
              <a:ext uri="{FF2B5EF4-FFF2-40B4-BE49-F238E27FC236}">
                <a16:creationId xmlns:a16="http://schemas.microsoft.com/office/drawing/2014/main" id="{E37A86D8-5DEC-4F49-8588-2D357E32D12B}"/>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FB0D0C-05C4-704A-A303-729B26E80A7C}"/>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5791" name="TextBox 15">
            <a:extLst>
              <a:ext uri="{FF2B5EF4-FFF2-40B4-BE49-F238E27FC236}">
                <a16:creationId xmlns:a16="http://schemas.microsoft.com/office/drawing/2014/main" id="{F7D962A4-0C55-B74F-8359-63743FFB158D}"/>
              </a:ext>
            </a:extLst>
          </p:cNvPr>
          <p:cNvSpPr txBox="1">
            <a:spLocks noChangeArrowheads="1"/>
          </p:cNvSpPr>
          <p:nvPr/>
        </p:nvSpPr>
        <p:spPr bwMode="auto">
          <a:xfrm>
            <a:off x="90471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AppSync</a:t>
            </a:r>
          </a:p>
        </p:txBody>
      </p:sp>
      <p:sp>
        <p:nvSpPr>
          <p:cNvPr id="75792" name="TextBox 18">
            <a:extLst>
              <a:ext uri="{FF2B5EF4-FFF2-40B4-BE49-F238E27FC236}">
                <a16:creationId xmlns:a16="http://schemas.microsoft.com/office/drawing/2014/main" id="{5C6FCEC4-6851-104E-A5AA-87736A0BA22D}"/>
              </a:ext>
            </a:extLst>
          </p:cNvPr>
          <p:cNvSpPr txBox="1">
            <a:spLocks noChangeArrowheads="1"/>
          </p:cNvSpPr>
          <p:nvPr/>
        </p:nvSpPr>
        <p:spPr bwMode="auto">
          <a:xfrm>
            <a:off x="2684397" y="3317875"/>
            <a:ext cx="13858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Email notification</a:t>
            </a:r>
          </a:p>
        </p:txBody>
      </p:sp>
      <p:sp>
        <p:nvSpPr>
          <p:cNvPr id="75793" name="TextBox 19">
            <a:extLst>
              <a:ext uri="{FF2B5EF4-FFF2-40B4-BE49-F238E27FC236}">
                <a16:creationId xmlns:a16="http://schemas.microsoft.com/office/drawing/2014/main" id="{649FE762-FF96-6249-B0DC-273668B0C774}"/>
              </a:ext>
            </a:extLst>
          </p:cNvPr>
          <p:cNvSpPr txBox="1">
            <a:spLocks noChangeArrowheads="1"/>
          </p:cNvSpPr>
          <p:nvPr/>
        </p:nvSpPr>
        <p:spPr bwMode="auto">
          <a:xfrm>
            <a:off x="4966147" y="3317875"/>
            <a:ext cx="13722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Message</a:t>
            </a:r>
          </a:p>
        </p:txBody>
      </p:sp>
      <p:sp>
        <p:nvSpPr>
          <p:cNvPr id="75794" name="TextBox 21">
            <a:extLst>
              <a:ext uri="{FF2B5EF4-FFF2-40B4-BE49-F238E27FC236}">
                <a16:creationId xmlns:a16="http://schemas.microsoft.com/office/drawing/2014/main" id="{3A1C2C21-1549-BE46-A037-6724DF6C0BAC}"/>
              </a:ext>
            </a:extLst>
          </p:cNvPr>
          <p:cNvSpPr txBox="1">
            <a:spLocks noChangeArrowheads="1"/>
          </p:cNvSpPr>
          <p:nvPr/>
        </p:nvSpPr>
        <p:spPr bwMode="auto">
          <a:xfrm>
            <a:off x="2684397" y="4384675"/>
            <a:ext cx="13858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HTTP notification</a:t>
            </a:r>
          </a:p>
        </p:txBody>
      </p:sp>
      <p:sp>
        <p:nvSpPr>
          <p:cNvPr id="75795" name="TextBox 22">
            <a:extLst>
              <a:ext uri="{FF2B5EF4-FFF2-40B4-BE49-F238E27FC236}">
                <a16:creationId xmlns:a16="http://schemas.microsoft.com/office/drawing/2014/main" id="{0F939E15-29F9-494D-95A1-2CD7E40FCFCB}"/>
              </a:ext>
            </a:extLst>
          </p:cNvPr>
          <p:cNvSpPr txBox="1">
            <a:spLocks noChangeArrowheads="1"/>
          </p:cNvSpPr>
          <p:nvPr/>
        </p:nvSpPr>
        <p:spPr bwMode="auto">
          <a:xfrm>
            <a:off x="4955035" y="4384675"/>
            <a:ext cx="13731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Queue</a:t>
            </a:r>
          </a:p>
        </p:txBody>
      </p:sp>
      <p:sp>
        <p:nvSpPr>
          <p:cNvPr id="75796" name="TextBox 25">
            <a:extLst>
              <a:ext uri="{FF2B5EF4-FFF2-40B4-BE49-F238E27FC236}">
                <a16:creationId xmlns:a16="http://schemas.microsoft.com/office/drawing/2014/main" id="{00018E57-CFAC-A445-BD29-4EEF93B8E37A}"/>
              </a:ext>
            </a:extLst>
          </p:cNvPr>
          <p:cNvSpPr txBox="1">
            <a:spLocks noChangeArrowheads="1"/>
          </p:cNvSpPr>
          <p:nvPr/>
        </p:nvSpPr>
        <p:spPr bwMode="auto">
          <a:xfrm>
            <a:off x="2684397" y="5462588"/>
            <a:ext cx="13858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Topic</a:t>
            </a:r>
          </a:p>
        </p:txBody>
      </p:sp>
      <p:pic>
        <p:nvPicPr>
          <p:cNvPr id="75797" name="Graphic 6">
            <a:extLst>
              <a:ext uri="{FF2B5EF4-FFF2-40B4-BE49-F238E27FC236}">
                <a16:creationId xmlns:a16="http://schemas.microsoft.com/office/drawing/2014/main" id="{554D5312-79A0-D948-8BA6-7F3B917A94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6426" y="27924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8" name="Graphic 8">
            <a:extLst>
              <a:ext uri="{FF2B5EF4-FFF2-40B4-BE49-F238E27FC236}">
                <a16:creationId xmlns:a16="http://schemas.microsoft.com/office/drawing/2014/main" id="{B742CD54-18BF-F34F-B70E-96E42D7A3C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6426" y="38830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9" name="Graphic 17">
            <a:extLst>
              <a:ext uri="{FF2B5EF4-FFF2-40B4-BE49-F238E27FC236}">
                <a16:creationId xmlns:a16="http://schemas.microsoft.com/office/drawing/2014/main" id="{F7E2F10A-D08E-FC49-B844-03F331E476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6426" y="49895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800" name="Graphic 23">
            <a:extLst>
              <a:ext uri="{FF2B5EF4-FFF2-40B4-BE49-F238E27FC236}">
                <a16:creationId xmlns:a16="http://schemas.microsoft.com/office/drawing/2014/main" id="{CABFC1CD-68D5-054F-9DF4-422484AA30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05438" y="27987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801" name="Graphic 29">
            <a:extLst>
              <a:ext uri="{FF2B5EF4-FFF2-40B4-BE49-F238E27FC236}">
                <a16:creationId xmlns:a16="http://schemas.microsoft.com/office/drawing/2014/main" id="{B9D068BA-391C-4349-BCAF-E4A07054AAC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05438" y="39528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19">
            <a:extLst>
              <a:ext uri="{FF2B5EF4-FFF2-40B4-BE49-F238E27FC236}">
                <a16:creationId xmlns:a16="http://schemas.microsoft.com/office/drawing/2014/main" id="{4072BBEA-E4DE-3448-A5B6-9CF50AC408E3}"/>
              </a:ext>
            </a:extLst>
          </p:cNvPr>
          <p:cNvSpPr txBox="1">
            <a:spLocks noChangeArrowheads="1"/>
          </p:cNvSpPr>
          <p:nvPr/>
        </p:nvSpPr>
        <p:spPr bwMode="auto">
          <a:xfrm>
            <a:off x="7245797" y="3317875"/>
            <a:ext cx="13722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Broker</a:t>
            </a:r>
          </a:p>
        </p:txBody>
      </p:sp>
      <p:pic>
        <p:nvPicPr>
          <p:cNvPr id="28" name="Graphic 23">
            <a:extLst>
              <a:ext uri="{FF2B5EF4-FFF2-40B4-BE49-F238E27FC236}">
                <a16:creationId xmlns:a16="http://schemas.microsoft.com/office/drawing/2014/main" id="{B1FB2ABC-28CE-A24D-B7AF-097DF8A3F752}"/>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7703310" y="27924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Graphic 7">
            <a:extLst>
              <a:ext uri="{FF2B5EF4-FFF2-40B4-BE49-F238E27FC236}">
                <a16:creationId xmlns:a16="http://schemas.microsoft.com/office/drawing/2014/main" id="{F1505F69-2723-1848-82BD-B3E4ED08FB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2" name="Graphic 21">
            <a:extLst>
              <a:ext uri="{FF2B5EF4-FFF2-40B4-BE49-F238E27FC236}">
                <a16:creationId xmlns:a16="http://schemas.microsoft.com/office/drawing/2014/main" id="{16090C0D-3178-D041-8F35-F51B3DA6E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8688"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Graphic 19">
            <a:extLst>
              <a:ext uri="{FF2B5EF4-FFF2-40B4-BE49-F238E27FC236}">
                <a16:creationId xmlns:a16="http://schemas.microsoft.com/office/drawing/2014/main" id="{820E96C4-59EB-2648-98B1-156ACC2C9039}"/>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5245100" y="117475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Graphic 17">
            <a:extLst>
              <a:ext uri="{FF2B5EF4-FFF2-40B4-BE49-F238E27FC236}">
                <a16:creationId xmlns:a16="http://schemas.microsoft.com/office/drawing/2014/main" id="{0653FD24-2B86-D54E-B72A-EDBDEF2955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675"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Title 1">
            <a:extLst>
              <a:ext uri="{FF2B5EF4-FFF2-40B4-BE49-F238E27FC236}">
                <a16:creationId xmlns:a16="http://schemas.microsoft.com/office/drawing/2014/main" id="{C904EB9B-BF88-2F4B-8532-07A943BC830D}"/>
              </a:ext>
            </a:extLst>
          </p:cNvPr>
          <p:cNvSpPr>
            <a:spLocks noGrp="1" noChangeArrowheads="1"/>
          </p:cNvSpPr>
          <p:nvPr>
            <p:ph type="title"/>
          </p:nvPr>
        </p:nvSpPr>
        <p:spPr>
          <a:xfrm>
            <a:off x="241300" y="365125"/>
            <a:ext cx="8637588" cy="644525"/>
          </a:xfrm>
        </p:spPr>
        <p:txBody>
          <a:bodyPr/>
          <a:lstStyle/>
          <a:p>
            <a:pPr eaLnBrk="1" hangingPunct="1"/>
            <a:r>
              <a:rPr lang="en-US" altLang="en-US" dirty="0"/>
              <a:t>Application Integration</a:t>
            </a:r>
          </a:p>
        </p:txBody>
      </p:sp>
      <p:sp>
        <p:nvSpPr>
          <p:cNvPr id="76806" name="Footer Placeholder 2">
            <a:extLst>
              <a:ext uri="{FF2B5EF4-FFF2-40B4-BE49-F238E27FC236}">
                <a16:creationId xmlns:a16="http://schemas.microsoft.com/office/drawing/2014/main" id="{E4049344-6FAB-9A4D-AD67-D8F4C3DCCB0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6807" name="Slide Number Placeholder 3">
            <a:extLst>
              <a:ext uri="{FF2B5EF4-FFF2-40B4-BE49-F238E27FC236}">
                <a16:creationId xmlns:a16="http://schemas.microsoft.com/office/drawing/2014/main" id="{4F134580-9A37-6240-ACF3-C8E9A02BCFC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F9436B5-E1E0-EA42-8A8C-480A63B22E59}" type="slidenum">
              <a:rPr lang="en-US" altLang="en-US" smtClean="0">
                <a:solidFill>
                  <a:srgbClr val="161E2D"/>
                </a:solidFill>
                <a:latin typeface="Arial" panose="020B0604020202020204" pitchFamily="34" charset="0"/>
              </a:rPr>
              <a:pPr fontAlgn="base">
                <a:spcBef>
                  <a:spcPct val="0"/>
                </a:spcBef>
                <a:spcAft>
                  <a:spcPct val="0"/>
                </a:spcAft>
              </a:pPr>
              <a:t>38</a:t>
            </a:fld>
            <a:endParaRPr lang="en-US" altLang="en-US" dirty="0">
              <a:solidFill>
                <a:srgbClr val="161E2D"/>
              </a:solidFill>
              <a:latin typeface="Arial" panose="020B0604020202020204" pitchFamily="34" charset="0"/>
            </a:endParaRPr>
          </a:p>
        </p:txBody>
      </p:sp>
      <p:sp>
        <p:nvSpPr>
          <p:cNvPr id="76808" name="Text Placeholder 4">
            <a:extLst>
              <a:ext uri="{FF2B5EF4-FFF2-40B4-BE49-F238E27FC236}">
                <a16:creationId xmlns:a16="http://schemas.microsoft.com/office/drawing/2014/main" id="{E0A4EC9B-BDC8-E94B-AF87-2B557FD90701}"/>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2/3</a:t>
            </a:r>
          </a:p>
        </p:txBody>
      </p:sp>
      <p:sp>
        <p:nvSpPr>
          <p:cNvPr id="76809" name="TextBox 9">
            <a:extLst>
              <a:ext uri="{FF2B5EF4-FFF2-40B4-BE49-F238E27FC236}">
                <a16:creationId xmlns:a16="http://schemas.microsoft.com/office/drawing/2014/main" id="{C7A69B04-7558-2B41-ADF0-336B92A47345}"/>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Step Functions</a:t>
            </a:r>
          </a:p>
        </p:txBody>
      </p:sp>
      <p:cxnSp>
        <p:nvCxnSpPr>
          <p:cNvPr id="11" name="Straight Connector 10">
            <a:extLst>
              <a:ext uri="{FF2B5EF4-FFF2-40B4-BE49-F238E27FC236}">
                <a16:creationId xmlns:a16="http://schemas.microsoft.com/office/drawing/2014/main" id="{8FA3FBF9-0F7A-5242-9C11-DBE200324991}"/>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6811" name="TextBox 11">
            <a:extLst>
              <a:ext uri="{FF2B5EF4-FFF2-40B4-BE49-F238E27FC236}">
                <a16:creationId xmlns:a16="http://schemas.microsoft.com/office/drawing/2014/main" id="{C9BB1F7E-248D-424E-8B74-0C0C9C2B1E04}"/>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EventBridge</a:t>
            </a:r>
          </a:p>
        </p:txBody>
      </p:sp>
      <p:sp>
        <p:nvSpPr>
          <p:cNvPr id="76812" name="TextBox 12">
            <a:extLst>
              <a:ext uri="{FF2B5EF4-FFF2-40B4-BE49-F238E27FC236}">
                <a16:creationId xmlns:a16="http://schemas.microsoft.com/office/drawing/2014/main" id="{2F8BFEAD-6AEE-E844-94F0-AC29A602102B}"/>
              </a:ext>
            </a:extLst>
          </p:cNvPr>
          <p:cNvSpPr txBox="1">
            <a:spLocks noChangeArrowheads="1"/>
          </p:cNvSpPr>
          <p:nvPr/>
        </p:nvSpPr>
        <p:spPr bwMode="auto">
          <a:xfrm>
            <a:off x="676751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Console</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Mobile Application</a:t>
            </a:r>
          </a:p>
        </p:txBody>
      </p:sp>
      <p:cxnSp>
        <p:nvCxnSpPr>
          <p:cNvPr id="14" name="Straight Connector 13">
            <a:extLst>
              <a:ext uri="{FF2B5EF4-FFF2-40B4-BE49-F238E27FC236}">
                <a16:creationId xmlns:a16="http://schemas.microsoft.com/office/drawing/2014/main" id="{E37A86D8-5DEC-4F49-8588-2D357E32D12B}"/>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FB0D0C-05C4-704A-A303-729B26E80A7C}"/>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76815" name="TextBox 15">
            <a:extLst>
              <a:ext uri="{FF2B5EF4-FFF2-40B4-BE49-F238E27FC236}">
                <a16:creationId xmlns:a16="http://schemas.microsoft.com/office/drawing/2014/main" id="{2062DD1E-8BB9-B545-9EE2-703F5B8B3845}"/>
              </a:ext>
            </a:extLst>
          </p:cNvPr>
          <p:cNvSpPr txBox="1">
            <a:spLocks noChangeArrowheads="1"/>
          </p:cNvSpPr>
          <p:nvPr/>
        </p:nvSpPr>
        <p:spPr bwMode="auto">
          <a:xfrm>
            <a:off x="9116657" y="1946275"/>
            <a:ext cx="2143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Express</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Workflows</a:t>
            </a:r>
          </a:p>
        </p:txBody>
      </p:sp>
      <p:sp>
        <p:nvSpPr>
          <p:cNvPr id="76816" name="TextBox 18">
            <a:extLst>
              <a:ext uri="{FF2B5EF4-FFF2-40B4-BE49-F238E27FC236}">
                <a16:creationId xmlns:a16="http://schemas.microsoft.com/office/drawing/2014/main" id="{1689ECB2-AFB1-AE4F-90AE-BED47FC68F77}"/>
              </a:ext>
            </a:extLst>
          </p:cNvPr>
          <p:cNvSpPr txBox="1">
            <a:spLocks noChangeArrowheads="1"/>
          </p:cNvSpPr>
          <p:nvPr/>
        </p:nvSpPr>
        <p:spPr bwMode="auto">
          <a:xfrm>
            <a:off x="4471988" y="3161504"/>
            <a:ext cx="1187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Event</a:t>
            </a:r>
          </a:p>
        </p:txBody>
      </p:sp>
      <p:sp>
        <p:nvSpPr>
          <p:cNvPr id="76817" name="TextBox 20">
            <a:extLst>
              <a:ext uri="{FF2B5EF4-FFF2-40B4-BE49-F238E27FC236}">
                <a16:creationId xmlns:a16="http://schemas.microsoft.com/office/drawing/2014/main" id="{537BB5D2-A832-124D-8DE3-867065CCC18E}"/>
              </a:ext>
            </a:extLst>
          </p:cNvPr>
          <p:cNvSpPr txBox="1">
            <a:spLocks noChangeArrowheads="1"/>
          </p:cNvSpPr>
          <p:nvPr/>
        </p:nvSpPr>
        <p:spPr bwMode="auto">
          <a:xfrm>
            <a:off x="4622689" y="3891312"/>
            <a:ext cx="90646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Default</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event bus</a:t>
            </a:r>
          </a:p>
        </p:txBody>
      </p:sp>
      <p:sp>
        <p:nvSpPr>
          <p:cNvPr id="76818" name="TextBox 22">
            <a:extLst>
              <a:ext uri="{FF2B5EF4-FFF2-40B4-BE49-F238E27FC236}">
                <a16:creationId xmlns:a16="http://schemas.microsoft.com/office/drawing/2014/main" id="{C9900E2D-20EE-9142-A643-369300A38B35}"/>
              </a:ext>
            </a:extLst>
          </p:cNvPr>
          <p:cNvSpPr txBox="1">
            <a:spLocks noChangeArrowheads="1"/>
          </p:cNvSpPr>
          <p:nvPr/>
        </p:nvSpPr>
        <p:spPr bwMode="auto">
          <a:xfrm>
            <a:off x="5713360" y="3889725"/>
            <a:ext cx="9102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Custom</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event bus</a:t>
            </a:r>
          </a:p>
        </p:txBody>
      </p:sp>
      <p:sp>
        <p:nvSpPr>
          <p:cNvPr id="76819" name="TextBox 23">
            <a:extLst>
              <a:ext uri="{FF2B5EF4-FFF2-40B4-BE49-F238E27FC236}">
                <a16:creationId xmlns:a16="http://schemas.microsoft.com/office/drawing/2014/main" id="{3AB3C0D7-4B98-9D4A-9F8A-817B2F586A59}"/>
              </a:ext>
            </a:extLst>
          </p:cNvPr>
          <p:cNvSpPr txBox="1">
            <a:spLocks noChangeArrowheads="1"/>
          </p:cNvSpPr>
          <p:nvPr/>
        </p:nvSpPr>
        <p:spPr bwMode="auto">
          <a:xfrm>
            <a:off x="4631477" y="4819838"/>
            <a:ext cx="88434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SaaS</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event bus</a:t>
            </a:r>
          </a:p>
        </p:txBody>
      </p:sp>
      <p:pic>
        <p:nvPicPr>
          <p:cNvPr id="76820" name="Graphic 6">
            <a:extLst>
              <a:ext uri="{FF2B5EF4-FFF2-40B4-BE49-F238E27FC236}">
                <a16:creationId xmlns:a16="http://schemas.microsoft.com/office/drawing/2014/main" id="{D5B6A724-9D19-A743-83B7-5622B29FA5F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45050" y="435840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21" name="Graphic 16">
            <a:extLst>
              <a:ext uri="{FF2B5EF4-FFF2-40B4-BE49-F238E27FC236}">
                <a16:creationId xmlns:a16="http://schemas.microsoft.com/office/drawing/2014/main" id="{C3847C9C-2DCA-6A4A-A41F-5C5EB55755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1539" y="3432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22" name="Graphic 27">
            <a:extLst>
              <a:ext uri="{FF2B5EF4-FFF2-40B4-BE49-F238E27FC236}">
                <a16:creationId xmlns:a16="http://schemas.microsoft.com/office/drawing/2014/main" id="{E21EF8D2-09F0-4042-9A25-E1BB3FF215C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45050" y="3432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23" name="Graphic 8">
            <a:extLst>
              <a:ext uri="{FF2B5EF4-FFF2-40B4-BE49-F238E27FC236}">
                <a16:creationId xmlns:a16="http://schemas.microsoft.com/office/drawing/2014/main" id="{A5A6B964-026E-DA4C-A4C2-D192BCA4E06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45050" y="270747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24" name="Graphic 24">
            <a:extLst>
              <a:ext uri="{FF2B5EF4-FFF2-40B4-BE49-F238E27FC236}">
                <a16:creationId xmlns:a16="http://schemas.microsoft.com/office/drawing/2014/main" id="{26311446-AD69-F040-8F34-BD39FE42FE9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51539" y="270260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25" name="TextBox 26">
            <a:extLst>
              <a:ext uri="{FF2B5EF4-FFF2-40B4-BE49-F238E27FC236}">
                <a16:creationId xmlns:a16="http://schemas.microsoft.com/office/drawing/2014/main" id="{FF55C252-5048-E646-BC45-5219099A4101}"/>
              </a:ext>
            </a:extLst>
          </p:cNvPr>
          <p:cNvSpPr txBox="1">
            <a:spLocks noChangeArrowheads="1"/>
          </p:cNvSpPr>
          <p:nvPr/>
        </p:nvSpPr>
        <p:spPr bwMode="auto">
          <a:xfrm>
            <a:off x="5760908" y="3170915"/>
            <a:ext cx="8110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Rule</a:t>
            </a:r>
          </a:p>
        </p:txBody>
      </p:sp>
      <p:pic>
        <p:nvPicPr>
          <p:cNvPr id="27" name="Graphic 24">
            <a:extLst>
              <a:ext uri="{FF2B5EF4-FFF2-40B4-BE49-F238E27FC236}">
                <a16:creationId xmlns:a16="http://schemas.microsoft.com/office/drawing/2014/main" id="{FD1E8B40-6CB9-5D4B-8E33-4761D308A0BF}"/>
              </a:ext>
            </a:extLst>
          </p:cNvPr>
          <p:cNvPicPr>
            <a:picLocks noChangeAspect="1" noChangeArrowheads="1"/>
          </p:cNvPicPr>
          <p:nvPr/>
        </p:nvPicPr>
        <p:blipFill>
          <a:blip r:embed="rId12">
            <a:extLst>
              <a:ext uri="{96DAC541-7B7A-43D3-8B79-37D633B846F1}">
                <asvg:svgBlip xmlns:asvg="http://schemas.microsoft.com/office/drawing/2016/SVG/main" r:embed="rId13"/>
              </a:ext>
            </a:extLst>
          </a:blip>
          <a:srcRect/>
          <a:stretch/>
        </p:blipFill>
        <p:spPr bwMode="auto">
          <a:xfrm>
            <a:off x="4844257" y="52881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6">
            <a:extLst>
              <a:ext uri="{FF2B5EF4-FFF2-40B4-BE49-F238E27FC236}">
                <a16:creationId xmlns:a16="http://schemas.microsoft.com/office/drawing/2014/main" id="{B77E9C19-D81A-0846-91A5-F112F4404CFB}"/>
              </a:ext>
            </a:extLst>
          </p:cNvPr>
          <p:cNvSpPr txBox="1">
            <a:spLocks noChangeArrowheads="1"/>
          </p:cNvSpPr>
          <p:nvPr/>
        </p:nvSpPr>
        <p:spPr bwMode="auto">
          <a:xfrm>
            <a:off x="4622689" y="5745321"/>
            <a:ext cx="884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Schema</a:t>
            </a:r>
          </a:p>
        </p:txBody>
      </p:sp>
      <p:pic>
        <p:nvPicPr>
          <p:cNvPr id="29" name="Graphic 24">
            <a:extLst>
              <a:ext uri="{FF2B5EF4-FFF2-40B4-BE49-F238E27FC236}">
                <a16:creationId xmlns:a16="http://schemas.microsoft.com/office/drawing/2014/main" id="{C6653D43-E5DC-3E45-989A-A1BC2149649A}"/>
              </a:ext>
            </a:extLst>
          </p:cNvPr>
          <p:cNvPicPr>
            <a:picLocks noChangeAspect="1" noChangeArrowheads="1"/>
          </p:cNvPicPr>
          <p:nvPr/>
        </p:nvPicPr>
        <p:blipFill>
          <a:blip r:embed="rId14">
            <a:extLst>
              <a:ext uri="{96DAC541-7B7A-43D3-8B79-37D633B846F1}">
                <asvg:svgBlip xmlns:asvg="http://schemas.microsoft.com/office/drawing/2016/SVG/main" r:embed="rId15"/>
              </a:ext>
            </a:extLst>
          </a:blip>
          <a:srcRect/>
          <a:stretch/>
        </p:blipFill>
        <p:spPr bwMode="auto">
          <a:xfrm>
            <a:off x="5951539" y="43585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6">
            <a:extLst>
              <a:ext uri="{FF2B5EF4-FFF2-40B4-BE49-F238E27FC236}">
                <a16:creationId xmlns:a16="http://schemas.microsoft.com/office/drawing/2014/main" id="{7173D0A6-5845-AA4D-BD45-B49EF48A38A6}"/>
              </a:ext>
            </a:extLst>
          </p:cNvPr>
          <p:cNvSpPr txBox="1">
            <a:spLocks noChangeArrowheads="1"/>
          </p:cNvSpPr>
          <p:nvPr/>
        </p:nvSpPr>
        <p:spPr bwMode="auto">
          <a:xfrm>
            <a:off x="5709214" y="4819838"/>
            <a:ext cx="914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Schema registry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Graphic 17">
            <a:extLst>
              <a:ext uri="{FF2B5EF4-FFF2-40B4-BE49-F238E27FC236}">
                <a16:creationId xmlns:a16="http://schemas.microsoft.com/office/drawing/2014/main" id="{1A9D1141-C36C-B242-8614-7435D48EE9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6" name="Title 1">
            <a:extLst>
              <a:ext uri="{FF2B5EF4-FFF2-40B4-BE49-F238E27FC236}">
                <a16:creationId xmlns:a16="http://schemas.microsoft.com/office/drawing/2014/main" id="{E5687571-1D8F-954D-90FC-78669FA5C89D}"/>
              </a:ext>
            </a:extLst>
          </p:cNvPr>
          <p:cNvSpPr>
            <a:spLocks noGrp="1" noChangeArrowheads="1"/>
          </p:cNvSpPr>
          <p:nvPr>
            <p:ph type="title"/>
          </p:nvPr>
        </p:nvSpPr>
        <p:spPr>
          <a:xfrm>
            <a:off x="241300" y="365125"/>
            <a:ext cx="8637588" cy="644525"/>
          </a:xfrm>
        </p:spPr>
        <p:txBody>
          <a:bodyPr/>
          <a:lstStyle/>
          <a:p>
            <a:pPr eaLnBrk="1" hangingPunct="1"/>
            <a:r>
              <a:rPr lang="en-US" altLang="en-US" dirty="0"/>
              <a:t>Application Integration</a:t>
            </a:r>
          </a:p>
        </p:txBody>
      </p:sp>
      <p:sp>
        <p:nvSpPr>
          <p:cNvPr id="77827" name="Footer Placeholder 2">
            <a:extLst>
              <a:ext uri="{FF2B5EF4-FFF2-40B4-BE49-F238E27FC236}">
                <a16:creationId xmlns:a16="http://schemas.microsoft.com/office/drawing/2014/main" id="{C152860B-55A8-0E48-91DB-84F9E4D4A800}"/>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7828" name="Slide Number Placeholder 3">
            <a:extLst>
              <a:ext uri="{FF2B5EF4-FFF2-40B4-BE49-F238E27FC236}">
                <a16:creationId xmlns:a16="http://schemas.microsoft.com/office/drawing/2014/main" id="{1F273047-6C6E-7349-88F6-8714A407D6F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F568DA4-0705-C44B-A98E-3B9A9DFD0C29}" type="slidenum">
              <a:rPr lang="en-US" altLang="en-US" smtClean="0">
                <a:solidFill>
                  <a:srgbClr val="161E2D"/>
                </a:solidFill>
                <a:latin typeface="Arial" panose="020B0604020202020204" pitchFamily="34" charset="0"/>
              </a:rPr>
              <a:pPr fontAlgn="base">
                <a:spcBef>
                  <a:spcPct val="0"/>
                </a:spcBef>
                <a:spcAft>
                  <a:spcPct val="0"/>
                </a:spcAft>
              </a:pPr>
              <a:t>39</a:t>
            </a:fld>
            <a:endParaRPr lang="en-US" altLang="en-US" dirty="0">
              <a:solidFill>
                <a:srgbClr val="161E2D"/>
              </a:solidFill>
              <a:latin typeface="Arial" panose="020B0604020202020204" pitchFamily="34" charset="0"/>
            </a:endParaRPr>
          </a:p>
        </p:txBody>
      </p:sp>
      <p:sp>
        <p:nvSpPr>
          <p:cNvPr id="77829" name="Text Placeholder 4">
            <a:extLst>
              <a:ext uri="{FF2B5EF4-FFF2-40B4-BE49-F238E27FC236}">
                <a16:creationId xmlns:a16="http://schemas.microsoft.com/office/drawing/2014/main" id="{099AA42F-4723-9B4B-BC79-4BAA3ED55C88}"/>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3/3</a:t>
            </a:r>
          </a:p>
        </p:txBody>
      </p:sp>
      <p:sp>
        <p:nvSpPr>
          <p:cNvPr id="77830" name="TextBox 9">
            <a:extLst>
              <a:ext uri="{FF2B5EF4-FFF2-40B4-BE49-F238E27FC236}">
                <a16:creationId xmlns:a16="http://schemas.microsoft.com/office/drawing/2014/main" id="{2A6E8634-B5F9-4B4A-B592-5A631C1C0F7A}"/>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AppFlow</a:t>
            </a:r>
          </a:p>
        </p:txBody>
      </p:sp>
      <p:cxnSp>
        <p:nvCxnSpPr>
          <p:cNvPr id="11" name="Straight Connector 10">
            <a:extLst>
              <a:ext uri="{FF2B5EF4-FFF2-40B4-BE49-F238E27FC236}">
                <a16:creationId xmlns:a16="http://schemas.microsoft.com/office/drawing/2014/main" id="{8FA3FBF9-0F7A-5242-9C11-DBE200324991}"/>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7A86D8-5DEC-4F49-8588-2D357E32D12B}"/>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FB0D0C-05C4-704A-A303-729B26E80A7C}"/>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 name="TextBox 11">
            <a:extLst>
              <a:ext uri="{FF2B5EF4-FFF2-40B4-BE49-F238E27FC236}">
                <a16:creationId xmlns:a16="http://schemas.microsoft.com/office/drawing/2014/main" id="{29703434-C91B-5F42-BD5A-2F0F5AFDD6D1}"/>
              </a:ext>
            </a:extLst>
          </p:cNvPr>
          <p:cNvSpPr txBox="1">
            <a:spLocks noChangeArrowheads="1"/>
          </p:cNvSpPr>
          <p:nvPr/>
        </p:nvSpPr>
        <p:spPr bwMode="auto">
          <a:xfrm>
            <a:off x="4483101" y="1946275"/>
            <a:ext cx="22844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Managed Workflows for Apache Airflow</a:t>
            </a:r>
          </a:p>
        </p:txBody>
      </p:sp>
      <p:pic>
        <p:nvPicPr>
          <p:cNvPr id="16" name="Graphic 15">
            <a:extLst>
              <a:ext uri="{FF2B5EF4-FFF2-40B4-BE49-F238E27FC236}">
                <a16:creationId xmlns:a16="http://schemas.microsoft.com/office/drawing/2014/main" id="{D088A321-EF04-9B41-B1E4-AF66D4EBAA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43512" y="1181100"/>
            <a:ext cx="762000" cy="762000"/>
          </a:xfrm>
          <a:prstGeom prst="rect">
            <a:avLst/>
          </a:prstGeom>
        </p:spPr>
      </p:pic>
      <p:pic>
        <p:nvPicPr>
          <p:cNvPr id="17" name="Graphic 17">
            <a:extLst>
              <a:ext uri="{FF2B5EF4-FFF2-40B4-BE49-F238E27FC236}">
                <a16:creationId xmlns:a16="http://schemas.microsoft.com/office/drawing/2014/main" id="{847A7472-D977-624B-9A30-47A44C4FD42F}"/>
              </a:ext>
            </a:extLst>
          </p:cNvPr>
          <p:cNvPicPr>
            <a:picLocks noChangeAspect="1" noChangeArrowheads="1"/>
          </p:cNvPicPr>
          <p:nvPr/>
        </p:nvPicPr>
        <p:blipFill>
          <a:blip r:embed="rId5"/>
          <a:srcRect/>
          <a:stretch/>
        </p:blipFill>
        <p:spPr bwMode="auto">
          <a:xfrm>
            <a:off x="7527921"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9">
            <a:extLst>
              <a:ext uri="{FF2B5EF4-FFF2-40B4-BE49-F238E27FC236}">
                <a16:creationId xmlns:a16="http://schemas.microsoft.com/office/drawing/2014/main" id="{004BE815-88F2-474B-8554-6940E19F35A1}"/>
              </a:ext>
            </a:extLst>
          </p:cNvPr>
          <p:cNvSpPr txBox="1">
            <a:spLocks noChangeArrowheads="1"/>
          </p:cNvSpPr>
          <p:nvPr/>
        </p:nvSpPr>
        <p:spPr bwMode="auto">
          <a:xfrm>
            <a:off x="6789734"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API Gateway</a:t>
            </a:r>
          </a:p>
        </p:txBody>
      </p:sp>
      <p:sp>
        <p:nvSpPr>
          <p:cNvPr id="19" name="TextBox 16">
            <a:extLst>
              <a:ext uri="{FF2B5EF4-FFF2-40B4-BE49-F238E27FC236}">
                <a16:creationId xmlns:a16="http://schemas.microsoft.com/office/drawing/2014/main" id="{099D59F3-19A5-4E47-9AA1-612D0AD90909}"/>
              </a:ext>
            </a:extLst>
          </p:cNvPr>
          <p:cNvSpPr txBox="1">
            <a:spLocks noChangeArrowheads="1"/>
          </p:cNvSpPr>
          <p:nvPr/>
        </p:nvSpPr>
        <p:spPr bwMode="auto">
          <a:xfrm>
            <a:off x="7170658" y="3260725"/>
            <a:ext cx="14687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Endpoint</a:t>
            </a:r>
          </a:p>
        </p:txBody>
      </p:sp>
      <p:pic>
        <p:nvPicPr>
          <p:cNvPr id="20" name="Graphic 6">
            <a:extLst>
              <a:ext uri="{FF2B5EF4-FFF2-40B4-BE49-F238E27FC236}">
                <a16:creationId xmlns:a16="http://schemas.microsoft.com/office/drawing/2014/main" id="{FD960BCD-0D1F-914A-B9E9-229CD74E312A}"/>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7666034"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Graphic 7">
            <a:extLst>
              <a:ext uri="{FF2B5EF4-FFF2-40B4-BE49-F238E27FC236}">
                <a16:creationId xmlns:a16="http://schemas.microsoft.com/office/drawing/2014/main" id="{8808F9CD-4F56-BB47-8454-DC0B24E5F430}"/>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0" name="Title 1">
            <a:extLst>
              <a:ext uri="{FF2B5EF4-FFF2-40B4-BE49-F238E27FC236}">
                <a16:creationId xmlns:a16="http://schemas.microsoft.com/office/drawing/2014/main" id="{44F0D7D2-F4CD-8345-B7CC-290DFFCA6891}"/>
              </a:ext>
            </a:extLst>
          </p:cNvPr>
          <p:cNvSpPr>
            <a:spLocks noGrp="1" noChangeArrowheads="1"/>
          </p:cNvSpPr>
          <p:nvPr>
            <p:ph type="ctrTitle"/>
          </p:nvPr>
        </p:nvSpPr>
        <p:spPr>
          <a:xfrm>
            <a:off x="290513" y="2101850"/>
            <a:ext cx="8196262" cy="2251075"/>
          </a:xfrm>
        </p:spPr>
        <p:txBody>
          <a:bodyPr/>
          <a:lstStyle/>
          <a:p>
            <a:pPr eaLnBrk="1" hangingPunct="1"/>
            <a:r>
              <a:rPr lang="en-US" altLang="en-US" dirty="0"/>
              <a:t>Blockchain</a:t>
            </a:r>
          </a:p>
        </p:txBody>
      </p:sp>
      <p:sp>
        <p:nvSpPr>
          <p:cNvPr id="83971" name="Footer Placeholder 2">
            <a:extLst>
              <a:ext uri="{FF2B5EF4-FFF2-40B4-BE49-F238E27FC236}">
                <a16:creationId xmlns:a16="http://schemas.microsoft.com/office/drawing/2014/main" id="{B0883A0E-064A-E24A-A32F-033014D8E971}"/>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3972" name="Slide Number Placeholder 3">
            <a:extLst>
              <a:ext uri="{FF2B5EF4-FFF2-40B4-BE49-F238E27FC236}">
                <a16:creationId xmlns:a16="http://schemas.microsoft.com/office/drawing/2014/main" id="{E90FA5E4-7E36-9C4B-8AFB-5D3EFFBF223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5D60ADB-8230-B543-97AE-1F5AE9E11CA2}" type="slidenum">
              <a:rPr lang="en-US" altLang="en-US" smtClean="0">
                <a:solidFill>
                  <a:srgbClr val="161E2D"/>
                </a:solidFill>
                <a:latin typeface="Arial" panose="020B0604020202020204" pitchFamily="34" charset="0"/>
              </a:rPr>
              <a:pPr fontAlgn="base">
                <a:spcBef>
                  <a:spcPct val="0"/>
                </a:spcBef>
                <a:spcAft>
                  <a:spcPct val="0"/>
                </a:spcAft>
              </a:pPr>
              <a:t>40</a:t>
            </a:fld>
            <a:endParaRPr lang="en-US" altLang="en-US" dirty="0">
              <a:solidFill>
                <a:srgbClr val="161E2D"/>
              </a:solidFill>
              <a:latin typeface="Arial" panose="020B0604020202020204" pitchFamily="34" charset="0"/>
            </a:endParaRPr>
          </a:p>
        </p:txBody>
      </p:sp>
      <p:sp>
        <p:nvSpPr>
          <p:cNvPr id="83973" name="Title 3">
            <a:extLst>
              <a:ext uri="{FF2B5EF4-FFF2-40B4-BE49-F238E27FC236}">
                <a16:creationId xmlns:a16="http://schemas.microsoft.com/office/drawing/2014/main" id="{6550784C-F418-A04F-8E6B-A62303647A65}"/>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Graphic 17">
            <a:extLst>
              <a:ext uri="{FF2B5EF4-FFF2-40B4-BE49-F238E27FC236}">
                <a16:creationId xmlns:a16="http://schemas.microsoft.com/office/drawing/2014/main" id="{EFB81D1A-C686-7B4F-ABBC-466EB6D9D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4" name="Graphic 19">
            <a:extLst>
              <a:ext uri="{FF2B5EF4-FFF2-40B4-BE49-F238E27FC236}">
                <a16:creationId xmlns:a16="http://schemas.microsoft.com/office/drawing/2014/main" id="{D9AD3994-9E31-7940-9FA1-0986E6208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itle 1">
            <a:extLst>
              <a:ext uri="{FF2B5EF4-FFF2-40B4-BE49-F238E27FC236}">
                <a16:creationId xmlns:a16="http://schemas.microsoft.com/office/drawing/2014/main" id="{0099995B-806C-8647-8F1C-E05E8EE5D202}"/>
              </a:ext>
            </a:extLst>
          </p:cNvPr>
          <p:cNvSpPr>
            <a:spLocks noGrp="1" noChangeArrowheads="1"/>
          </p:cNvSpPr>
          <p:nvPr>
            <p:ph type="title"/>
          </p:nvPr>
        </p:nvSpPr>
        <p:spPr>
          <a:xfrm>
            <a:off x="241300" y="365125"/>
            <a:ext cx="8637588" cy="644525"/>
          </a:xfrm>
        </p:spPr>
        <p:txBody>
          <a:bodyPr/>
          <a:lstStyle/>
          <a:p>
            <a:pPr eaLnBrk="1" hangingPunct="1"/>
            <a:r>
              <a:rPr lang="en-US" altLang="en-US" dirty="0"/>
              <a:t>Blockchain</a:t>
            </a:r>
          </a:p>
        </p:txBody>
      </p:sp>
      <p:sp>
        <p:nvSpPr>
          <p:cNvPr id="84996" name="Footer Placeholder 2">
            <a:extLst>
              <a:ext uri="{FF2B5EF4-FFF2-40B4-BE49-F238E27FC236}">
                <a16:creationId xmlns:a16="http://schemas.microsoft.com/office/drawing/2014/main" id="{93FA7642-B2CF-CB43-9DED-91B4829FE30A}"/>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4997" name="Slide Number Placeholder 3">
            <a:extLst>
              <a:ext uri="{FF2B5EF4-FFF2-40B4-BE49-F238E27FC236}">
                <a16:creationId xmlns:a16="http://schemas.microsoft.com/office/drawing/2014/main" id="{58616E3E-13CE-DE43-8F4F-21CDD601A47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4E0ABD5-80E0-BA4D-9CAF-FA31CBEC5FC4}" type="slidenum">
              <a:rPr lang="en-US" altLang="en-US" smtClean="0">
                <a:solidFill>
                  <a:srgbClr val="161E2D"/>
                </a:solidFill>
                <a:latin typeface="Arial" panose="020B0604020202020204" pitchFamily="34" charset="0"/>
              </a:rPr>
              <a:pPr fontAlgn="base">
                <a:spcBef>
                  <a:spcPct val="0"/>
                </a:spcBef>
                <a:spcAft>
                  <a:spcPct val="0"/>
                </a:spcAft>
              </a:pPr>
              <a:t>41</a:t>
            </a:fld>
            <a:endParaRPr lang="en-US" altLang="en-US" dirty="0">
              <a:solidFill>
                <a:srgbClr val="161E2D"/>
              </a:solidFill>
              <a:latin typeface="Arial" panose="020B0604020202020204" pitchFamily="34" charset="0"/>
            </a:endParaRPr>
          </a:p>
        </p:txBody>
      </p:sp>
      <p:sp>
        <p:nvSpPr>
          <p:cNvPr id="84998" name="Text Placeholder 4">
            <a:extLst>
              <a:ext uri="{FF2B5EF4-FFF2-40B4-BE49-F238E27FC236}">
                <a16:creationId xmlns:a16="http://schemas.microsoft.com/office/drawing/2014/main" id="{B633D2A1-FD04-C54F-965C-3B178AF53AAC}"/>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1/1</a:t>
            </a:r>
          </a:p>
        </p:txBody>
      </p:sp>
      <p:sp>
        <p:nvSpPr>
          <p:cNvPr id="84999" name="TextBox 9">
            <a:extLst>
              <a:ext uri="{FF2B5EF4-FFF2-40B4-BE49-F238E27FC236}">
                <a16:creationId xmlns:a16="http://schemas.microsoft.com/office/drawing/2014/main" id="{BD8B72CD-3A7C-9F47-A486-0794680306CA}"/>
              </a:ext>
            </a:extLst>
          </p:cNvPr>
          <p:cNvSpPr txBox="1">
            <a:spLocks noChangeArrowheads="1"/>
          </p:cNvSpPr>
          <p:nvPr/>
        </p:nvSpPr>
        <p:spPr bwMode="auto">
          <a:xfrm>
            <a:off x="2217738" y="1946275"/>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Managed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Blockchain</a:t>
            </a:r>
          </a:p>
        </p:txBody>
      </p:sp>
      <p:cxnSp>
        <p:nvCxnSpPr>
          <p:cNvPr id="11" name="Straight Connector 10">
            <a:extLst>
              <a:ext uri="{FF2B5EF4-FFF2-40B4-BE49-F238E27FC236}">
                <a16:creationId xmlns:a16="http://schemas.microsoft.com/office/drawing/2014/main" id="{B6F76250-E0DE-8C46-9AC8-1D2CE929A918}"/>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5001" name="TextBox 11">
            <a:extLst>
              <a:ext uri="{FF2B5EF4-FFF2-40B4-BE49-F238E27FC236}">
                <a16:creationId xmlns:a16="http://schemas.microsoft.com/office/drawing/2014/main" id="{D05B57B6-0F19-6641-A029-E2ACAF96801A}"/>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Quantum Ledger Database (Amazon QLDB)</a:t>
            </a:r>
          </a:p>
        </p:txBody>
      </p:sp>
      <p:cxnSp>
        <p:nvCxnSpPr>
          <p:cNvPr id="14" name="Straight Connector 13">
            <a:extLst>
              <a:ext uri="{FF2B5EF4-FFF2-40B4-BE49-F238E27FC236}">
                <a16:creationId xmlns:a16="http://schemas.microsoft.com/office/drawing/2014/main" id="{709F1AC6-1E75-6142-A14A-5100E2FA56F4}"/>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0C21784-5A33-5F44-B2C3-CBDFAD846486}"/>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5004" name="TextBox 12">
            <a:extLst>
              <a:ext uri="{FF2B5EF4-FFF2-40B4-BE49-F238E27FC236}">
                <a16:creationId xmlns:a16="http://schemas.microsoft.com/office/drawing/2014/main" id="{CEAAA93F-5F78-8D43-8899-D7983A1BB155}"/>
              </a:ext>
            </a:extLst>
          </p:cNvPr>
          <p:cNvSpPr txBox="1">
            <a:spLocks noChangeArrowheads="1"/>
          </p:cNvSpPr>
          <p:nvPr/>
        </p:nvSpPr>
        <p:spPr bwMode="auto">
          <a:xfrm>
            <a:off x="2603500" y="3290888"/>
            <a:ext cx="1495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Blockchain</a:t>
            </a:r>
          </a:p>
        </p:txBody>
      </p:sp>
      <p:pic>
        <p:nvPicPr>
          <p:cNvPr id="85005" name="Graphic 6">
            <a:extLst>
              <a:ext uri="{FF2B5EF4-FFF2-40B4-BE49-F238E27FC236}">
                <a16:creationId xmlns:a16="http://schemas.microsoft.com/office/drawing/2014/main" id="{D03F48C6-B3F6-EA48-9823-02DDEC08E7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2613" y="293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Graphic 7">
            <a:extLst>
              <a:ext uri="{FF2B5EF4-FFF2-40B4-BE49-F238E27FC236}">
                <a16:creationId xmlns:a16="http://schemas.microsoft.com/office/drawing/2014/main" id="{02720BD5-36C8-0241-A573-31F53823CDC1}"/>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8" name="Title 1">
            <a:extLst>
              <a:ext uri="{FF2B5EF4-FFF2-40B4-BE49-F238E27FC236}">
                <a16:creationId xmlns:a16="http://schemas.microsoft.com/office/drawing/2014/main" id="{D70F92AA-F1B7-C548-9C36-2D4694FBACBC}"/>
              </a:ext>
            </a:extLst>
          </p:cNvPr>
          <p:cNvSpPr>
            <a:spLocks noGrp="1" noChangeArrowheads="1"/>
          </p:cNvSpPr>
          <p:nvPr>
            <p:ph type="ctrTitle"/>
          </p:nvPr>
        </p:nvSpPr>
        <p:spPr>
          <a:xfrm>
            <a:off x="290513" y="2101850"/>
            <a:ext cx="8196262" cy="2251075"/>
          </a:xfrm>
        </p:spPr>
        <p:txBody>
          <a:bodyPr/>
          <a:lstStyle/>
          <a:p>
            <a:pPr eaLnBrk="1" hangingPunct="1"/>
            <a:r>
              <a:rPr lang="en-US" altLang="en-US" dirty="0"/>
              <a:t>Business</a:t>
            </a:r>
            <a:br>
              <a:rPr lang="en-US" altLang="en-US" dirty="0"/>
            </a:br>
            <a:r>
              <a:rPr lang="en-US" altLang="en-US" dirty="0"/>
              <a:t>Applications</a:t>
            </a:r>
          </a:p>
        </p:txBody>
      </p:sp>
      <p:sp>
        <p:nvSpPr>
          <p:cNvPr id="86019" name="Footer Placeholder 2">
            <a:extLst>
              <a:ext uri="{FF2B5EF4-FFF2-40B4-BE49-F238E27FC236}">
                <a16:creationId xmlns:a16="http://schemas.microsoft.com/office/drawing/2014/main" id="{C5FFE7FB-EBA5-3444-A3D8-D0CB1703DEDD}"/>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6020" name="Slide Number Placeholder 3">
            <a:extLst>
              <a:ext uri="{FF2B5EF4-FFF2-40B4-BE49-F238E27FC236}">
                <a16:creationId xmlns:a16="http://schemas.microsoft.com/office/drawing/2014/main" id="{E0A76C71-F03B-AA4A-B50B-418E4A7AA85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57DC719-54BE-6248-AA74-84D4CA985E2B}" type="slidenum">
              <a:rPr lang="en-US" altLang="en-US" smtClean="0">
                <a:solidFill>
                  <a:srgbClr val="161E2D"/>
                </a:solidFill>
                <a:latin typeface="Arial" panose="020B0604020202020204" pitchFamily="34" charset="0"/>
              </a:rPr>
              <a:pPr fontAlgn="base">
                <a:spcBef>
                  <a:spcPct val="0"/>
                </a:spcBef>
                <a:spcAft>
                  <a:spcPct val="0"/>
                </a:spcAft>
              </a:pPr>
              <a:t>42</a:t>
            </a:fld>
            <a:endParaRPr lang="en-US" altLang="en-US" dirty="0">
              <a:solidFill>
                <a:srgbClr val="161E2D"/>
              </a:solidFill>
              <a:latin typeface="Arial" panose="020B0604020202020204" pitchFamily="34" charset="0"/>
            </a:endParaRPr>
          </a:p>
        </p:txBody>
      </p:sp>
      <p:sp>
        <p:nvSpPr>
          <p:cNvPr id="86021" name="Title 3">
            <a:extLst>
              <a:ext uri="{FF2B5EF4-FFF2-40B4-BE49-F238E27FC236}">
                <a16:creationId xmlns:a16="http://schemas.microsoft.com/office/drawing/2014/main" id="{0D5B493C-3B20-734E-AE80-84C88E91CCF6}"/>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Graphic 21">
            <a:extLst>
              <a:ext uri="{FF2B5EF4-FFF2-40B4-BE49-F238E27FC236}">
                <a16:creationId xmlns:a16="http://schemas.microsoft.com/office/drawing/2014/main" id="{5928ACDE-C7AA-5840-80D1-8B7909C7C4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2" name="Graphic 19">
            <a:extLst>
              <a:ext uri="{FF2B5EF4-FFF2-40B4-BE49-F238E27FC236}">
                <a16:creationId xmlns:a16="http://schemas.microsoft.com/office/drawing/2014/main" id="{72C3E708-975B-474E-89CA-F826E0F18E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100"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Graphic 17">
            <a:extLst>
              <a:ext uri="{FF2B5EF4-FFF2-40B4-BE49-F238E27FC236}">
                <a16:creationId xmlns:a16="http://schemas.microsoft.com/office/drawing/2014/main" id="{48994123-5D7A-3144-A792-6CF2947E5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itle 1">
            <a:extLst>
              <a:ext uri="{FF2B5EF4-FFF2-40B4-BE49-F238E27FC236}">
                <a16:creationId xmlns:a16="http://schemas.microsoft.com/office/drawing/2014/main" id="{5065AB95-CE52-2D42-AAEA-3DD1DA2E5AB0}"/>
              </a:ext>
            </a:extLst>
          </p:cNvPr>
          <p:cNvSpPr>
            <a:spLocks noGrp="1" noChangeArrowheads="1"/>
          </p:cNvSpPr>
          <p:nvPr>
            <p:ph type="title"/>
          </p:nvPr>
        </p:nvSpPr>
        <p:spPr>
          <a:xfrm>
            <a:off x="241300" y="365125"/>
            <a:ext cx="8637588" cy="644525"/>
          </a:xfrm>
        </p:spPr>
        <p:txBody>
          <a:bodyPr/>
          <a:lstStyle/>
          <a:p>
            <a:pPr eaLnBrk="1" hangingPunct="1"/>
            <a:r>
              <a:rPr lang="en-US" altLang="en-US" dirty="0"/>
              <a:t>Business Applications</a:t>
            </a:r>
          </a:p>
        </p:txBody>
      </p:sp>
      <p:sp>
        <p:nvSpPr>
          <p:cNvPr id="87045" name="Footer Placeholder 2">
            <a:extLst>
              <a:ext uri="{FF2B5EF4-FFF2-40B4-BE49-F238E27FC236}">
                <a16:creationId xmlns:a16="http://schemas.microsoft.com/office/drawing/2014/main" id="{B25680F7-45AC-A34A-9993-89BF666EB8E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7046" name="Slide Number Placeholder 3">
            <a:extLst>
              <a:ext uri="{FF2B5EF4-FFF2-40B4-BE49-F238E27FC236}">
                <a16:creationId xmlns:a16="http://schemas.microsoft.com/office/drawing/2014/main" id="{8FA4A378-9140-F345-904A-D21CC29A7C5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4233D9C-8977-3443-BD81-23CD040955E3}" type="slidenum">
              <a:rPr lang="en-US" altLang="en-US" smtClean="0">
                <a:solidFill>
                  <a:srgbClr val="161E2D"/>
                </a:solidFill>
                <a:latin typeface="Arial" panose="020B0604020202020204" pitchFamily="34" charset="0"/>
              </a:rPr>
              <a:pPr fontAlgn="base">
                <a:spcBef>
                  <a:spcPct val="0"/>
                </a:spcBef>
                <a:spcAft>
                  <a:spcPct val="0"/>
                </a:spcAft>
              </a:pPr>
              <a:t>43</a:t>
            </a:fld>
            <a:endParaRPr lang="en-US" altLang="en-US" dirty="0">
              <a:solidFill>
                <a:srgbClr val="161E2D"/>
              </a:solidFill>
              <a:latin typeface="Arial" panose="020B0604020202020204" pitchFamily="34" charset="0"/>
            </a:endParaRPr>
          </a:p>
        </p:txBody>
      </p:sp>
      <p:sp>
        <p:nvSpPr>
          <p:cNvPr id="87047" name="Text Placeholder 4">
            <a:extLst>
              <a:ext uri="{FF2B5EF4-FFF2-40B4-BE49-F238E27FC236}">
                <a16:creationId xmlns:a16="http://schemas.microsoft.com/office/drawing/2014/main" id="{E15DE72B-1D19-A44F-88C0-1191F1BB0BE9}"/>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1/3</a:t>
            </a:r>
          </a:p>
        </p:txBody>
      </p:sp>
      <p:sp>
        <p:nvSpPr>
          <p:cNvPr id="87048" name="TextBox 9">
            <a:extLst>
              <a:ext uri="{FF2B5EF4-FFF2-40B4-BE49-F238E27FC236}">
                <a16:creationId xmlns:a16="http://schemas.microsoft.com/office/drawing/2014/main" id="{6BFDCA87-7D3E-7C4F-B100-75553556BCCA}"/>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Alexa for Business</a:t>
            </a:r>
          </a:p>
        </p:txBody>
      </p:sp>
      <p:cxnSp>
        <p:nvCxnSpPr>
          <p:cNvPr id="11" name="Straight Connector 10">
            <a:extLst>
              <a:ext uri="{FF2B5EF4-FFF2-40B4-BE49-F238E27FC236}">
                <a16:creationId xmlns:a16="http://schemas.microsoft.com/office/drawing/2014/main" id="{DB07C56B-FCAC-B646-8A3A-B06348870058}"/>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7050" name="TextBox 11">
            <a:extLst>
              <a:ext uri="{FF2B5EF4-FFF2-40B4-BE49-F238E27FC236}">
                <a16:creationId xmlns:a16="http://schemas.microsoft.com/office/drawing/2014/main" id="{A6426A6D-A018-2143-95C6-62C43EBD978F}"/>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Chime</a:t>
            </a:r>
          </a:p>
        </p:txBody>
      </p:sp>
      <p:sp>
        <p:nvSpPr>
          <p:cNvPr id="87051" name="TextBox 12">
            <a:extLst>
              <a:ext uri="{FF2B5EF4-FFF2-40B4-BE49-F238E27FC236}">
                <a16:creationId xmlns:a16="http://schemas.microsoft.com/office/drawing/2014/main" id="{2C43B607-C941-4C46-86C7-20B564C18765}"/>
              </a:ext>
            </a:extLst>
          </p:cNvPr>
          <p:cNvSpPr txBox="1">
            <a:spLocks noChangeArrowheads="1"/>
          </p:cNvSpPr>
          <p:nvPr/>
        </p:nvSpPr>
        <p:spPr bwMode="auto">
          <a:xfrm>
            <a:off x="676751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WorkMail</a:t>
            </a:r>
          </a:p>
        </p:txBody>
      </p:sp>
      <p:cxnSp>
        <p:nvCxnSpPr>
          <p:cNvPr id="14" name="Straight Connector 13">
            <a:extLst>
              <a:ext uri="{FF2B5EF4-FFF2-40B4-BE49-F238E27FC236}">
                <a16:creationId xmlns:a16="http://schemas.microsoft.com/office/drawing/2014/main" id="{E5ACA714-AABA-F549-8496-D438E4ECFFB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E094A0-D231-B649-ADBE-81B05A69C4B3}"/>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7" name="TextBox 15">
            <a:extLst>
              <a:ext uri="{FF2B5EF4-FFF2-40B4-BE49-F238E27FC236}">
                <a16:creationId xmlns:a16="http://schemas.microsoft.com/office/drawing/2014/main" id="{D79F71E5-26F8-D441-88FA-A78D98C6068A}"/>
              </a:ext>
            </a:extLst>
          </p:cNvPr>
          <p:cNvSpPr txBox="1">
            <a:spLocks noChangeArrowheads="1"/>
          </p:cNvSpPr>
          <p:nvPr/>
        </p:nvSpPr>
        <p:spPr bwMode="auto">
          <a:xfrm>
            <a:off x="9047163" y="1946275"/>
            <a:ext cx="2201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Honeycode</a:t>
            </a:r>
          </a:p>
        </p:txBody>
      </p:sp>
      <p:pic>
        <p:nvPicPr>
          <p:cNvPr id="19" name="Graphic 18">
            <a:extLst>
              <a:ext uri="{FF2B5EF4-FFF2-40B4-BE49-F238E27FC236}">
                <a16:creationId xmlns:a16="http://schemas.microsoft.com/office/drawing/2014/main" id="{DB191FEF-7822-374F-ACF8-993ABF721B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19611" y="1184275"/>
            <a:ext cx="762000" cy="762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itle 1">
            <a:extLst>
              <a:ext uri="{FF2B5EF4-FFF2-40B4-BE49-F238E27FC236}">
                <a16:creationId xmlns:a16="http://schemas.microsoft.com/office/drawing/2014/main" id="{5065AB95-CE52-2D42-AAEA-3DD1DA2E5AB0}"/>
              </a:ext>
            </a:extLst>
          </p:cNvPr>
          <p:cNvSpPr>
            <a:spLocks noGrp="1" noChangeArrowheads="1"/>
          </p:cNvSpPr>
          <p:nvPr>
            <p:ph type="title"/>
          </p:nvPr>
        </p:nvSpPr>
        <p:spPr/>
        <p:txBody>
          <a:bodyPr/>
          <a:lstStyle/>
          <a:p>
            <a:pPr eaLnBrk="1" hangingPunct="1"/>
            <a:r>
              <a:rPr lang="en-US" altLang="en-US" dirty="0"/>
              <a:t>Business Applications</a:t>
            </a:r>
          </a:p>
        </p:txBody>
      </p:sp>
      <p:sp>
        <p:nvSpPr>
          <p:cNvPr id="87047" name="Text Placeholder 4">
            <a:extLst>
              <a:ext uri="{FF2B5EF4-FFF2-40B4-BE49-F238E27FC236}">
                <a16:creationId xmlns:a16="http://schemas.microsoft.com/office/drawing/2014/main" id="{E15DE72B-1D19-A44F-88C0-1191F1BB0BE9}"/>
              </a:ext>
            </a:extLst>
          </p:cNvPr>
          <p:cNvSpPr>
            <a:spLocks noGrp="1" noChangeArrowheads="1"/>
          </p:cNvSpPr>
          <p:nvPr>
            <p:ph type="body" sz="quarter" idx="10"/>
          </p:nvPr>
        </p:nvSpPr>
        <p:spPr/>
        <p:txBody>
          <a:bodyPr/>
          <a:lstStyle/>
          <a:p>
            <a:pPr eaLnBrk="1" hangingPunct="1"/>
            <a:r>
              <a:rPr lang="en-US" altLang="en-US" dirty="0"/>
              <a:t>2/3</a:t>
            </a:r>
          </a:p>
        </p:txBody>
      </p:sp>
      <p:sp>
        <p:nvSpPr>
          <p:cNvPr id="87045" name="Footer Placeholder 2">
            <a:extLst>
              <a:ext uri="{FF2B5EF4-FFF2-40B4-BE49-F238E27FC236}">
                <a16:creationId xmlns:a16="http://schemas.microsoft.com/office/drawing/2014/main" id="{B25680F7-45AC-A34A-9993-89BF666EB8E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7046" name="Slide Number Placeholder 3">
            <a:extLst>
              <a:ext uri="{FF2B5EF4-FFF2-40B4-BE49-F238E27FC236}">
                <a16:creationId xmlns:a16="http://schemas.microsoft.com/office/drawing/2014/main" id="{8FA4A378-9140-F345-904A-D21CC29A7C5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4233D9C-8977-3443-BD81-23CD040955E3}" type="slidenum">
              <a:rPr lang="en-US" altLang="en-US" smtClean="0">
                <a:solidFill>
                  <a:srgbClr val="161E2D"/>
                </a:solidFill>
                <a:latin typeface="Arial" panose="020B0604020202020204" pitchFamily="34" charset="0"/>
              </a:rPr>
              <a:pPr fontAlgn="base">
                <a:spcBef>
                  <a:spcPct val="0"/>
                </a:spcBef>
                <a:spcAft>
                  <a:spcPct val="0"/>
                </a:spcAft>
              </a:pPr>
              <a:t>44</a:t>
            </a:fld>
            <a:endParaRPr lang="en-US" altLang="en-US" dirty="0">
              <a:solidFill>
                <a:srgbClr val="161E2D"/>
              </a:solidFill>
              <a:latin typeface="Arial" panose="020B0604020202020204" pitchFamily="34" charset="0"/>
            </a:endParaRPr>
          </a:p>
        </p:txBody>
      </p:sp>
      <p:sp>
        <p:nvSpPr>
          <p:cNvPr id="87048" name="TextBox 9">
            <a:extLst>
              <a:ext uri="{FF2B5EF4-FFF2-40B4-BE49-F238E27FC236}">
                <a16:creationId xmlns:a16="http://schemas.microsoft.com/office/drawing/2014/main" id="{6BFDCA87-7D3E-7C4F-B100-75553556BCCA}"/>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Connect</a:t>
            </a:r>
          </a:p>
        </p:txBody>
      </p:sp>
      <p:cxnSp>
        <p:nvCxnSpPr>
          <p:cNvPr id="11" name="Straight Connector 10">
            <a:extLst>
              <a:ext uri="{FF2B5EF4-FFF2-40B4-BE49-F238E27FC236}">
                <a16:creationId xmlns:a16="http://schemas.microsoft.com/office/drawing/2014/main" id="{DB07C56B-FCAC-B646-8A3A-B06348870058}"/>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5ACA714-AABA-F549-8496-D438E4ECFFB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E094A0-D231-B649-ADBE-81B05A69C4B3}"/>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24" name="Graphic 23">
            <a:extLst>
              <a:ext uri="{FF2B5EF4-FFF2-40B4-BE49-F238E27FC236}">
                <a16:creationId xmlns:a16="http://schemas.microsoft.com/office/drawing/2014/main" id="{068992F9-9FD5-2945-B230-53432991E928}"/>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52466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1">
            <a:extLst>
              <a:ext uri="{FF2B5EF4-FFF2-40B4-BE49-F238E27FC236}">
                <a16:creationId xmlns:a16="http://schemas.microsoft.com/office/drawing/2014/main" id="{15EE51F9-E657-BC46-8230-704237DC9B4B}"/>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Pinpoint</a:t>
            </a:r>
          </a:p>
        </p:txBody>
      </p:sp>
      <p:sp>
        <p:nvSpPr>
          <p:cNvPr id="26" name="TextBox 15">
            <a:extLst>
              <a:ext uri="{FF2B5EF4-FFF2-40B4-BE49-F238E27FC236}">
                <a16:creationId xmlns:a16="http://schemas.microsoft.com/office/drawing/2014/main" id="{72618E27-90B4-FC41-B5BD-F24CBC5A369F}"/>
              </a:ext>
            </a:extLst>
          </p:cNvPr>
          <p:cNvSpPr txBox="1">
            <a:spLocks noChangeArrowheads="1"/>
          </p:cNvSpPr>
          <p:nvPr/>
        </p:nvSpPr>
        <p:spPr bwMode="auto">
          <a:xfrm>
            <a:off x="4991103" y="3279775"/>
            <a:ext cx="12652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161E2D"/>
                </a:solidFill>
                <a:latin typeface="Arial" panose="020B0604020202020204" pitchFamily="34" charset="0"/>
                <a:ea typeface="Amazon Ember" panose="020B0603020204020204" pitchFamily="34" charset="0"/>
                <a:cs typeface="Arial" panose="020B0604020202020204" pitchFamily="34" charset="0"/>
              </a:rPr>
              <a:t>Journey</a:t>
            </a:r>
          </a:p>
        </p:txBody>
      </p:sp>
      <p:pic>
        <p:nvPicPr>
          <p:cNvPr id="27" name="Graphic 6">
            <a:extLst>
              <a:ext uri="{FF2B5EF4-FFF2-40B4-BE49-F238E27FC236}">
                <a16:creationId xmlns:a16="http://schemas.microsoft.com/office/drawing/2014/main" id="{9120FE34-44B5-3B44-9572-A87567D364E2}"/>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5391152" y="28225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Graphic 23">
            <a:extLst>
              <a:ext uri="{FF2B5EF4-FFF2-40B4-BE49-F238E27FC236}">
                <a16:creationId xmlns:a16="http://schemas.microsoft.com/office/drawing/2014/main" id="{6E2A960E-96FB-6742-A1F8-C0826728D1BF}"/>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9818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15">
            <a:extLst>
              <a:ext uri="{FF2B5EF4-FFF2-40B4-BE49-F238E27FC236}">
                <a16:creationId xmlns:a16="http://schemas.microsoft.com/office/drawing/2014/main" id="{D449F182-B5A9-F940-8CB4-C129D2BDE1F1}"/>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WorkDocs</a:t>
            </a:r>
          </a:p>
        </p:txBody>
      </p:sp>
      <p:pic>
        <p:nvPicPr>
          <p:cNvPr id="32" name="Graphic 18">
            <a:extLst>
              <a:ext uri="{FF2B5EF4-FFF2-40B4-BE49-F238E27FC236}">
                <a16:creationId xmlns:a16="http://schemas.microsoft.com/office/drawing/2014/main" id="{224B24E6-DC8B-7948-85AD-9BA0AE8E4CBE}"/>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Box 12">
            <a:extLst>
              <a:ext uri="{FF2B5EF4-FFF2-40B4-BE49-F238E27FC236}">
                <a16:creationId xmlns:a16="http://schemas.microsoft.com/office/drawing/2014/main" id="{FE82A14D-EF3A-4340-B926-FC63EAA737B3}"/>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Simple Email </a:t>
            </a:r>
            <a:b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br>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Service (Amazon SES)</a:t>
            </a:r>
          </a:p>
        </p:txBody>
      </p:sp>
      <p:sp>
        <p:nvSpPr>
          <p:cNvPr id="34" name="TextBox 15">
            <a:extLst>
              <a:ext uri="{FF2B5EF4-FFF2-40B4-BE49-F238E27FC236}">
                <a16:creationId xmlns:a16="http://schemas.microsoft.com/office/drawing/2014/main" id="{A27FBD76-5EDB-274C-AAB3-D27BBCD23AFE}"/>
              </a:ext>
            </a:extLst>
          </p:cNvPr>
          <p:cNvSpPr txBox="1">
            <a:spLocks noChangeArrowheads="1"/>
          </p:cNvSpPr>
          <p:nvPr/>
        </p:nvSpPr>
        <p:spPr bwMode="auto">
          <a:xfrm>
            <a:off x="7286626" y="3279775"/>
            <a:ext cx="12652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solidFill>
                  <a:srgbClr val="161E2D"/>
                </a:solidFill>
                <a:latin typeface="Arial" panose="020B0604020202020204" pitchFamily="34" charset="0"/>
                <a:ea typeface="Amazon Ember" panose="020B0603020204020204" pitchFamily="34" charset="0"/>
                <a:cs typeface="Arial" panose="020B0604020202020204" pitchFamily="34" charset="0"/>
              </a:rPr>
              <a:t>Email</a:t>
            </a:r>
          </a:p>
        </p:txBody>
      </p:sp>
      <p:pic>
        <p:nvPicPr>
          <p:cNvPr id="35" name="Graphic 6">
            <a:extLst>
              <a:ext uri="{FF2B5EF4-FFF2-40B4-BE49-F238E27FC236}">
                <a16:creationId xmlns:a16="http://schemas.microsoft.com/office/drawing/2014/main" id="{439A7A9D-0B41-3C4F-839E-1F6D82004E5E}"/>
              </a:ext>
            </a:extLst>
          </p:cNvPr>
          <p:cNvPicPr>
            <a:picLocks noChangeAspect="1" noChangeArrowheads="1"/>
          </p:cNvPicPr>
          <p:nvPr/>
        </p:nvPicPr>
        <p:blipFill>
          <a:blip r:embed="rId10">
            <a:extLst>
              <a:ext uri="{96DAC541-7B7A-43D3-8B79-37D633B846F1}">
                <asvg:svgBlip xmlns:asvg="http://schemas.microsoft.com/office/drawing/2016/SVG/main" r:embed="rId11"/>
              </a:ext>
            </a:extLst>
          </a:blip>
          <a:srcRect/>
          <a:stretch/>
        </p:blipFill>
        <p:spPr bwMode="auto">
          <a:xfrm>
            <a:off x="7686675" y="28225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phic 17">
            <a:extLst>
              <a:ext uri="{FF2B5EF4-FFF2-40B4-BE49-F238E27FC236}">
                <a16:creationId xmlns:a16="http://schemas.microsoft.com/office/drawing/2014/main" id="{95620BCA-3712-DF4A-A59A-97879220FF17}"/>
              </a:ext>
            </a:extLst>
          </p:cNvPr>
          <p:cNvPicPr>
            <a:picLocks noChangeAspect="1" noChangeArrowheads="1"/>
          </p:cNvPicPr>
          <p:nvPr/>
        </p:nvPicPr>
        <p:blipFill>
          <a:blip r:embed="rId12">
            <a:extLst>
              <a:ext uri="{96DAC541-7B7A-43D3-8B79-37D633B846F1}">
                <asvg:svgBlip xmlns:asvg="http://schemas.microsoft.com/office/drawing/2016/SVG/main" r:embed="rId13"/>
              </a:ext>
            </a:extLst>
          </a:blip>
          <a:src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0306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itle 1">
            <a:extLst>
              <a:ext uri="{FF2B5EF4-FFF2-40B4-BE49-F238E27FC236}">
                <a16:creationId xmlns:a16="http://schemas.microsoft.com/office/drawing/2014/main" id="{5065AB95-CE52-2D42-AAEA-3DD1DA2E5AB0}"/>
              </a:ext>
            </a:extLst>
          </p:cNvPr>
          <p:cNvSpPr>
            <a:spLocks noGrp="1" noChangeArrowheads="1"/>
          </p:cNvSpPr>
          <p:nvPr>
            <p:ph type="title"/>
          </p:nvPr>
        </p:nvSpPr>
        <p:spPr/>
        <p:txBody>
          <a:bodyPr/>
          <a:lstStyle/>
          <a:p>
            <a:pPr eaLnBrk="1" hangingPunct="1"/>
            <a:r>
              <a:rPr lang="en-US" altLang="en-US" dirty="0"/>
              <a:t>Business Applications</a:t>
            </a:r>
          </a:p>
        </p:txBody>
      </p:sp>
      <p:sp>
        <p:nvSpPr>
          <p:cNvPr id="87047" name="Text Placeholder 4">
            <a:extLst>
              <a:ext uri="{FF2B5EF4-FFF2-40B4-BE49-F238E27FC236}">
                <a16:creationId xmlns:a16="http://schemas.microsoft.com/office/drawing/2014/main" id="{E15DE72B-1D19-A44F-88C0-1191F1BB0BE9}"/>
              </a:ext>
            </a:extLst>
          </p:cNvPr>
          <p:cNvSpPr>
            <a:spLocks noGrp="1" noChangeArrowheads="1"/>
          </p:cNvSpPr>
          <p:nvPr>
            <p:ph type="body" sz="quarter" idx="10"/>
          </p:nvPr>
        </p:nvSpPr>
        <p:spPr/>
        <p:txBody>
          <a:bodyPr/>
          <a:lstStyle/>
          <a:p>
            <a:pPr eaLnBrk="1" hangingPunct="1"/>
            <a:r>
              <a:rPr lang="en-US" altLang="en-US" dirty="0"/>
              <a:t>3/3</a:t>
            </a:r>
          </a:p>
        </p:txBody>
      </p:sp>
      <p:sp>
        <p:nvSpPr>
          <p:cNvPr id="87045" name="Footer Placeholder 2">
            <a:extLst>
              <a:ext uri="{FF2B5EF4-FFF2-40B4-BE49-F238E27FC236}">
                <a16:creationId xmlns:a16="http://schemas.microsoft.com/office/drawing/2014/main" id="{B25680F7-45AC-A34A-9993-89BF666EB8E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7046" name="Slide Number Placeholder 3">
            <a:extLst>
              <a:ext uri="{FF2B5EF4-FFF2-40B4-BE49-F238E27FC236}">
                <a16:creationId xmlns:a16="http://schemas.microsoft.com/office/drawing/2014/main" id="{8FA4A378-9140-F345-904A-D21CC29A7C5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4233D9C-8977-3443-BD81-23CD040955E3}" type="slidenum">
              <a:rPr lang="en-US" altLang="en-US" smtClean="0">
                <a:solidFill>
                  <a:srgbClr val="161E2D"/>
                </a:solidFill>
                <a:latin typeface="Arial" panose="020B0604020202020204" pitchFamily="34" charset="0"/>
              </a:rPr>
              <a:pPr fontAlgn="base">
                <a:spcBef>
                  <a:spcPct val="0"/>
                </a:spcBef>
                <a:spcAft>
                  <a:spcPct val="0"/>
                </a:spcAft>
              </a:pPr>
              <a:t>45</a:t>
            </a:fld>
            <a:endParaRPr lang="en-US" altLang="en-US" dirty="0">
              <a:solidFill>
                <a:srgbClr val="161E2D"/>
              </a:solidFill>
              <a:latin typeface="Arial" panose="020B0604020202020204" pitchFamily="34" charset="0"/>
            </a:endParaRPr>
          </a:p>
        </p:txBody>
      </p:sp>
      <p:sp>
        <p:nvSpPr>
          <p:cNvPr id="87048" name="TextBox 9">
            <a:extLst>
              <a:ext uri="{FF2B5EF4-FFF2-40B4-BE49-F238E27FC236}">
                <a16:creationId xmlns:a16="http://schemas.microsoft.com/office/drawing/2014/main" id="{6BFDCA87-7D3E-7C4F-B100-75553556BCCA}"/>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Chime SDK</a:t>
            </a:r>
          </a:p>
        </p:txBody>
      </p:sp>
      <p:cxnSp>
        <p:nvCxnSpPr>
          <p:cNvPr id="11" name="Straight Connector 10">
            <a:extLst>
              <a:ext uri="{FF2B5EF4-FFF2-40B4-BE49-F238E27FC236}">
                <a16:creationId xmlns:a16="http://schemas.microsoft.com/office/drawing/2014/main" id="{DB07C56B-FCAC-B646-8A3A-B06348870058}"/>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5ACA714-AABA-F549-8496-D438E4ECFFB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E094A0-D231-B649-ADBE-81B05A69C4B3}"/>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24" name="Graphic 23">
            <a:extLst>
              <a:ext uri="{FF2B5EF4-FFF2-40B4-BE49-F238E27FC236}">
                <a16:creationId xmlns:a16="http://schemas.microsoft.com/office/drawing/2014/main" id="{068992F9-9FD5-2945-B230-53432991E928}"/>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52466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1">
            <a:extLst>
              <a:ext uri="{FF2B5EF4-FFF2-40B4-BE49-F238E27FC236}">
                <a16:creationId xmlns:a16="http://schemas.microsoft.com/office/drawing/2014/main" id="{15EE51F9-E657-BC46-8230-704237DC9B4B}"/>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Chime Voice Connector</a:t>
            </a:r>
          </a:p>
        </p:txBody>
      </p:sp>
      <p:pic>
        <p:nvPicPr>
          <p:cNvPr id="30" name="Graphic 23">
            <a:extLst>
              <a:ext uri="{FF2B5EF4-FFF2-40B4-BE49-F238E27FC236}">
                <a16:creationId xmlns:a16="http://schemas.microsoft.com/office/drawing/2014/main" id="{6E2A960E-96FB-6742-A1F8-C0826728D1BF}"/>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9818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15">
            <a:extLst>
              <a:ext uri="{FF2B5EF4-FFF2-40B4-BE49-F238E27FC236}">
                <a16:creationId xmlns:a16="http://schemas.microsoft.com/office/drawing/2014/main" id="{D449F182-B5A9-F940-8CB4-C129D2BDE1F1}"/>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WorkDocs SDK</a:t>
            </a:r>
          </a:p>
        </p:txBody>
      </p:sp>
      <p:pic>
        <p:nvPicPr>
          <p:cNvPr id="32" name="Graphic 18">
            <a:extLst>
              <a:ext uri="{FF2B5EF4-FFF2-40B4-BE49-F238E27FC236}">
                <a16:creationId xmlns:a16="http://schemas.microsoft.com/office/drawing/2014/main" id="{224B24E6-DC8B-7948-85AD-9BA0AE8E4CBE}"/>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Box 12">
            <a:extLst>
              <a:ext uri="{FF2B5EF4-FFF2-40B4-BE49-F238E27FC236}">
                <a16:creationId xmlns:a16="http://schemas.microsoft.com/office/drawing/2014/main" id="{FE82A14D-EF3A-4340-B926-FC63EAA737B3}"/>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Pinpoint APIs</a:t>
            </a:r>
          </a:p>
        </p:txBody>
      </p:sp>
      <p:pic>
        <p:nvPicPr>
          <p:cNvPr id="22" name="Graphic 17">
            <a:extLst>
              <a:ext uri="{FF2B5EF4-FFF2-40B4-BE49-F238E27FC236}">
                <a16:creationId xmlns:a16="http://schemas.microsoft.com/office/drawing/2014/main" id="{95620BCA-3712-DF4A-A59A-97879220FF17}"/>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666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Graphic 7">
            <a:extLst>
              <a:ext uri="{FF2B5EF4-FFF2-40B4-BE49-F238E27FC236}">
                <a16:creationId xmlns:a16="http://schemas.microsoft.com/office/drawing/2014/main" id="{61904FBB-E6AA-5545-A9CB-FAD8D344ECEA}"/>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8" name="Title 1">
            <a:extLst>
              <a:ext uri="{FF2B5EF4-FFF2-40B4-BE49-F238E27FC236}">
                <a16:creationId xmlns:a16="http://schemas.microsoft.com/office/drawing/2014/main" id="{C03F25B9-E3F3-5E43-8015-0068CC9145BB}"/>
              </a:ext>
            </a:extLst>
          </p:cNvPr>
          <p:cNvSpPr>
            <a:spLocks noGrp="1" noChangeArrowheads="1"/>
          </p:cNvSpPr>
          <p:nvPr>
            <p:ph type="ctrTitle"/>
          </p:nvPr>
        </p:nvSpPr>
        <p:spPr>
          <a:xfrm>
            <a:off x="290513" y="2101850"/>
            <a:ext cx="8196262" cy="2251075"/>
          </a:xfrm>
        </p:spPr>
        <p:txBody>
          <a:bodyPr/>
          <a:lstStyle/>
          <a:p>
            <a:pPr eaLnBrk="1" hangingPunct="1"/>
            <a:r>
              <a:rPr lang="en-US" altLang="en-US" dirty="0"/>
              <a:t>Cloud Financial Management</a:t>
            </a:r>
          </a:p>
        </p:txBody>
      </p:sp>
      <p:sp>
        <p:nvSpPr>
          <p:cNvPr id="80899" name="Footer Placeholder 2">
            <a:extLst>
              <a:ext uri="{FF2B5EF4-FFF2-40B4-BE49-F238E27FC236}">
                <a16:creationId xmlns:a16="http://schemas.microsoft.com/office/drawing/2014/main" id="{2302FDDF-90B7-8844-BF23-5E2180B0BE7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0900" name="Slide Number Placeholder 3">
            <a:extLst>
              <a:ext uri="{FF2B5EF4-FFF2-40B4-BE49-F238E27FC236}">
                <a16:creationId xmlns:a16="http://schemas.microsoft.com/office/drawing/2014/main" id="{0C1C347C-D4B5-3C4E-83BB-A7BDE161A9E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0B4BC6B-D62B-0D41-9B92-DB007DC02062}" type="slidenum">
              <a:rPr lang="en-US" altLang="en-US" smtClean="0">
                <a:solidFill>
                  <a:srgbClr val="161E2D"/>
                </a:solidFill>
                <a:latin typeface="Arial" panose="020B0604020202020204" pitchFamily="34" charset="0"/>
              </a:rPr>
              <a:pPr fontAlgn="base">
                <a:spcBef>
                  <a:spcPct val="0"/>
                </a:spcBef>
                <a:spcAft>
                  <a:spcPct val="0"/>
                </a:spcAft>
              </a:pPr>
              <a:t>46</a:t>
            </a:fld>
            <a:endParaRPr lang="en-US" altLang="en-US" dirty="0">
              <a:solidFill>
                <a:srgbClr val="161E2D"/>
              </a:solidFill>
              <a:latin typeface="Arial" panose="020B0604020202020204" pitchFamily="34" charset="0"/>
            </a:endParaRPr>
          </a:p>
        </p:txBody>
      </p:sp>
      <p:sp>
        <p:nvSpPr>
          <p:cNvPr id="80901" name="Title 3">
            <a:extLst>
              <a:ext uri="{FF2B5EF4-FFF2-40B4-BE49-F238E27FC236}">
                <a16:creationId xmlns:a16="http://schemas.microsoft.com/office/drawing/2014/main" id="{510C4428-C710-FA43-839D-3DA8FB33A02E}"/>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Graphic 23">
            <a:extLst>
              <a:ext uri="{FF2B5EF4-FFF2-40B4-BE49-F238E27FC236}">
                <a16:creationId xmlns:a16="http://schemas.microsoft.com/office/drawing/2014/main" id="{198F8D2D-1D19-C64F-969D-45FCE10FB0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2" name="Graphic 21">
            <a:extLst>
              <a:ext uri="{FF2B5EF4-FFF2-40B4-BE49-F238E27FC236}">
                <a16:creationId xmlns:a16="http://schemas.microsoft.com/office/drawing/2014/main" id="{193B5BBF-6E6C-CF41-B634-2A6DB6858A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Graphic 17">
            <a:extLst>
              <a:ext uri="{FF2B5EF4-FFF2-40B4-BE49-F238E27FC236}">
                <a16:creationId xmlns:a16="http://schemas.microsoft.com/office/drawing/2014/main" id="{0E1D3524-825E-174F-86C0-2BEFF01F5B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Graphic 19">
            <a:extLst>
              <a:ext uri="{FF2B5EF4-FFF2-40B4-BE49-F238E27FC236}">
                <a16:creationId xmlns:a16="http://schemas.microsoft.com/office/drawing/2014/main" id="{A269AB11-CAC3-9044-BA1A-4824F032CF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Title 1">
            <a:extLst>
              <a:ext uri="{FF2B5EF4-FFF2-40B4-BE49-F238E27FC236}">
                <a16:creationId xmlns:a16="http://schemas.microsoft.com/office/drawing/2014/main" id="{680722DE-FEE5-1E49-B896-BF305383AF37}"/>
              </a:ext>
            </a:extLst>
          </p:cNvPr>
          <p:cNvSpPr>
            <a:spLocks noGrp="1" noChangeArrowheads="1"/>
          </p:cNvSpPr>
          <p:nvPr>
            <p:ph type="title"/>
          </p:nvPr>
        </p:nvSpPr>
        <p:spPr/>
        <p:txBody>
          <a:bodyPr/>
          <a:lstStyle/>
          <a:p>
            <a:pPr eaLnBrk="1" hangingPunct="1"/>
            <a:r>
              <a:rPr lang="en-US" altLang="en-US" dirty="0"/>
              <a:t>Cloud Financial Management</a:t>
            </a:r>
          </a:p>
        </p:txBody>
      </p:sp>
      <p:sp>
        <p:nvSpPr>
          <p:cNvPr id="81928" name="Text Placeholder 4">
            <a:extLst>
              <a:ext uri="{FF2B5EF4-FFF2-40B4-BE49-F238E27FC236}">
                <a16:creationId xmlns:a16="http://schemas.microsoft.com/office/drawing/2014/main" id="{980D8D38-7EFA-604E-96A2-6FAB4E66B920}"/>
              </a:ext>
            </a:extLst>
          </p:cNvPr>
          <p:cNvSpPr>
            <a:spLocks noGrp="1" noChangeArrowheads="1"/>
          </p:cNvSpPr>
          <p:nvPr>
            <p:ph type="body" sz="quarter" idx="10"/>
          </p:nvPr>
        </p:nvSpPr>
        <p:spPr/>
        <p:txBody>
          <a:bodyPr/>
          <a:lstStyle/>
          <a:p>
            <a:pPr eaLnBrk="1" hangingPunct="1"/>
            <a:r>
              <a:rPr lang="en-US" altLang="en-US" dirty="0"/>
              <a:t>1/2</a:t>
            </a:r>
          </a:p>
        </p:txBody>
      </p:sp>
      <p:sp>
        <p:nvSpPr>
          <p:cNvPr id="81926" name="Footer Placeholder 2">
            <a:extLst>
              <a:ext uri="{FF2B5EF4-FFF2-40B4-BE49-F238E27FC236}">
                <a16:creationId xmlns:a16="http://schemas.microsoft.com/office/drawing/2014/main" id="{56069074-7CB0-CB4F-B5C0-A8B866F5F03B}"/>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1927" name="Slide Number Placeholder 3">
            <a:extLst>
              <a:ext uri="{FF2B5EF4-FFF2-40B4-BE49-F238E27FC236}">
                <a16:creationId xmlns:a16="http://schemas.microsoft.com/office/drawing/2014/main" id="{77D82FB6-6D3F-B442-94EA-88ED0283906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79A470D-3EB3-7243-BAB0-FBF02B01F96B}" type="slidenum">
              <a:rPr lang="en-US" altLang="en-US" smtClean="0">
                <a:solidFill>
                  <a:srgbClr val="161E2D"/>
                </a:solidFill>
                <a:latin typeface="Arial" panose="020B0604020202020204" pitchFamily="34" charset="0"/>
              </a:rPr>
              <a:pPr fontAlgn="base">
                <a:spcBef>
                  <a:spcPct val="0"/>
                </a:spcBef>
                <a:spcAft>
                  <a:spcPct val="0"/>
                </a:spcAft>
              </a:pPr>
              <a:t>47</a:t>
            </a:fld>
            <a:endParaRPr lang="en-US" altLang="en-US" dirty="0">
              <a:solidFill>
                <a:srgbClr val="161E2D"/>
              </a:solidFill>
              <a:latin typeface="Arial" panose="020B0604020202020204" pitchFamily="34" charset="0"/>
            </a:endParaRPr>
          </a:p>
        </p:txBody>
      </p:sp>
      <p:sp>
        <p:nvSpPr>
          <p:cNvPr id="81929" name="TextBox 9">
            <a:extLst>
              <a:ext uri="{FF2B5EF4-FFF2-40B4-BE49-F238E27FC236}">
                <a16:creationId xmlns:a16="http://schemas.microsoft.com/office/drawing/2014/main" id="{01918DFD-2191-9B40-9500-B71F1A18F74A}"/>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Budgets</a:t>
            </a:r>
          </a:p>
        </p:txBody>
      </p:sp>
      <p:cxnSp>
        <p:nvCxnSpPr>
          <p:cNvPr id="11" name="Straight Connector 10">
            <a:extLst>
              <a:ext uri="{FF2B5EF4-FFF2-40B4-BE49-F238E27FC236}">
                <a16:creationId xmlns:a16="http://schemas.microsoft.com/office/drawing/2014/main" id="{20A67151-A06E-8C45-8629-3B8D033088F2}"/>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1931" name="TextBox 11">
            <a:extLst>
              <a:ext uri="{FF2B5EF4-FFF2-40B4-BE49-F238E27FC236}">
                <a16:creationId xmlns:a16="http://schemas.microsoft.com/office/drawing/2014/main" id="{E6412EBA-2787-F944-AEDD-550BAE18C053}"/>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Cost &amp;</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Usage Report</a:t>
            </a:r>
          </a:p>
        </p:txBody>
      </p:sp>
      <p:sp>
        <p:nvSpPr>
          <p:cNvPr id="81932" name="TextBox 12">
            <a:extLst>
              <a:ext uri="{FF2B5EF4-FFF2-40B4-BE49-F238E27FC236}">
                <a16:creationId xmlns:a16="http://schemas.microsoft.com/office/drawing/2014/main" id="{DBAADED3-C714-3648-9631-27DEAA62CA09}"/>
              </a:ext>
            </a:extLst>
          </p:cNvPr>
          <p:cNvSpPr txBox="1">
            <a:spLocks noChangeArrowheads="1"/>
          </p:cNvSpPr>
          <p:nvPr/>
        </p:nvSpPr>
        <p:spPr bwMode="auto">
          <a:xfrm>
            <a:off x="676751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Cost Explorer</a:t>
            </a:r>
          </a:p>
        </p:txBody>
      </p:sp>
      <p:cxnSp>
        <p:nvCxnSpPr>
          <p:cNvPr id="14" name="Straight Connector 13">
            <a:extLst>
              <a:ext uri="{FF2B5EF4-FFF2-40B4-BE49-F238E27FC236}">
                <a16:creationId xmlns:a16="http://schemas.microsoft.com/office/drawing/2014/main" id="{04C3EAB8-866E-FC49-BB3A-F96258CCB35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961E64F-13D4-324A-8198-4DF01C193C7D}"/>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81935" name="TextBox 15">
            <a:extLst>
              <a:ext uri="{FF2B5EF4-FFF2-40B4-BE49-F238E27FC236}">
                <a16:creationId xmlns:a16="http://schemas.microsoft.com/office/drawing/2014/main" id="{06C255EB-C077-0842-ACDD-E75BF9B2E946}"/>
              </a:ext>
            </a:extLst>
          </p:cNvPr>
          <p:cNvSpPr txBox="1">
            <a:spLocks noChangeArrowheads="1"/>
          </p:cNvSpPr>
          <p:nvPr/>
        </p:nvSpPr>
        <p:spPr bwMode="auto">
          <a:xfrm>
            <a:off x="9047163" y="1946275"/>
            <a:ext cx="22018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Reserved Instance (RI) Reporting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Graphic 6">
            <a:extLst>
              <a:ext uri="{FF2B5EF4-FFF2-40B4-BE49-F238E27FC236}">
                <a16:creationId xmlns:a16="http://schemas.microsoft.com/office/drawing/2014/main" id="{BFAC4E67-20CB-D84C-A0FF-D85D15F847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6" name="Title 1">
            <a:extLst>
              <a:ext uri="{FF2B5EF4-FFF2-40B4-BE49-F238E27FC236}">
                <a16:creationId xmlns:a16="http://schemas.microsoft.com/office/drawing/2014/main" id="{8055913A-34A3-DE44-B79B-00DA14D34ACD}"/>
              </a:ext>
            </a:extLst>
          </p:cNvPr>
          <p:cNvSpPr>
            <a:spLocks noGrp="1" noChangeArrowheads="1"/>
          </p:cNvSpPr>
          <p:nvPr>
            <p:ph type="title"/>
          </p:nvPr>
        </p:nvSpPr>
        <p:spPr/>
        <p:txBody>
          <a:bodyPr/>
          <a:lstStyle/>
          <a:p>
            <a:pPr eaLnBrk="1" hangingPunct="1"/>
            <a:r>
              <a:rPr lang="en-US" altLang="en-US" dirty="0"/>
              <a:t>Cloud Financial Management</a:t>
            </a:r>
          </a:p>
        </p:txBody>
      </p:sp>
      <p:sp>
        <p:nvSpPr>
          <p:cNvPr id="82949" name="Text Placeholder 4">
            <a:extLst>
              <a:ext uri="{FF2B5EF4-FFF2-40B4-BE49-F238E27FC236}">
                <a16:creationId xmlns:a16="http://schemas.microsoft.com/office/drawing/2014/main" id="{2FCC2882-5516-0A41-9328-003A54379D89}"/>
              </a:ext>
            </a:extLst>
          </p:cNvPr>
          <p:cNvSpPr>
            <a:spLocks noGrp="1" noChangeArrowheads="1"/>
          </p:cNvSpPr>
          <p:nvPr>
            <p:ph type="body" sz="quarter" idx="10"/>
          </p:nvPr>
        </p:nvSpPr>
        <p:spPr/>
        <p:txBody>
          <a:bodyPr/>
          <a:lstStyle/>
          <a:p>
            <a:pPr eaLnBrk="1" hangingPunct="1"/>
            <a:r>
              <a:rPr lang="en-US" altLang="en-US" dirty="0"/>
              <a:t>2/2</a:t>
            </a:r>
          </a:p>
        </p:txBody>
      </p:sp>
      <p:sp>
        <p:nvSpPr>
          <p:cNvPr id="82947" name="Footer Placeholder 2">
            <a:extLst>
              <a:ext uri="{FF2B5EF4-FFF2-40B4-BE49-F238E27FC236}">
                <a16:creationId xmlns:a16="http://schemas.microsoft.com/office/drawing/2014/main" id="{CE63755D-6A11-FC49-9851-68FC0E15C8C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2948" name="Slide Number Placeholder 3">
            <a:extLst>
              <a:ext uri="{FF2B5EF4-FFF2-40B4-BE49-F238E27FC236}">
                <a16:creationId xmlns:a16="http://schemas.microsoft.com/office/drawing/2014/main" id="{14D15CC7-A896-B94D-AA01-3BD4595D8B4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BACD7C8-B345-E042-8F02-063F97CB8A67}" type="slidenum">
              <a:rPr lang="en-US" altLang="en-US" smtClean="0">
                <a:solidFill>
                  <a:srgbClr val="161E2D"/>
                </a:solidFill>
                <a:latin typeface="Arial" panose="020B0604020202020204" pitchFamily="34" charset="0"/>
              </a:rPr>
              <a:pPr fontAlgn="base">
                <a:spcBef>
                  <a:spcPct val="0"/>
                </a:spcBef>
                <a:spcAft>
                  <a:spcPct val="0"/>
                </a:spcAft>
              </a:pPr>
              <a:t>48</a:t>
            </a:fld>
            <a:endParaRPr lang="en-US" altLang="en-US" dirty="0">
              <a:solidFill>
                <a:srgbClr val="161E2D"/>
              </a:solidFill>
              <a:latin typeface="Arial" panose="020B0604020202020204" pitchFamily="34" charset="0"/>
            </a:endParaRPr>
          </a:p>
        </p:txBody>
      </p:sp>
      <p:sp>
        <p:nvSpPr>
          <p:cNvPr id="82950" name="TextBox 9">
            <a:extLst>
              <a:ext uri="{FF2B5EF4-FFF2-40B4-BE49-F238E27FC236}">
                <a16:creationId xmlns:a16="http://schemas.microsoft.com/office/drawing/2014/main" id="{BE258794-2B65-E54A-8469-2A3CD7BE7C48}"/>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Savings Plans</a:t>
            </a:r>
          </a:p>
        </p:txBody>
      </p:sp>
      <p:cxnSp>
        <p:nvCxnSpPr>
          <p:cNvPr id="11" name="Straight Connector 10">
            <a:extLst>
              <a:ext uri="{FF2B5EF4-FFF2-40B4-BE49-F238E27FC236}">
                <a16:creationId xmlns:a16="http://schemas.microsoft.com/office/drawing/2014/main" id="{20A67151-A06E-8C45-8629-3B8D033088F2}"/>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4C3EAB8-866E-FC49-BB3A-F96258CCB35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961E64F-13D4-324A-8198-4DF01C193C7D}"/>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2" name="Graphic 17">
            <a:extLst>
              <a:ext uri="{FF2B5EF4-FFF2-40B4-BE49-F238E27FC236}">
                <a16:creationId xmlns:a16="http://schemas.microsoft.com/office/drawing/2014/main" id="{C6D33A8A-EBC3-3049-9C04-ED41516DC490}"/>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1">
            <a:extLst>
              <a:ext uri="{FF2B5EF4-FFF2-40B4-BE49-F238E27FC236}">
                <a16:creationId xmlns:a16="http://schemas.microsoft.com/office/drawing/2014/main" id="{FAEBBEF5-0765-DE44-9281-84B12FA71DA6}"/>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Application Cost Profiler</a:t>
            </a:r>
          </a:p>
        </p:txBody>
      </p:sp>
      <p:pic>
        <p:nvPicPr>
          <p:cNvPr id="16" name="Graphic 21">
            <a:extLst>
              <a:ext uri="{FF2B5EF4-FFF2-40B4-BE49-F238E27FC236}">
                <a16:creationId xmlns:a16="http://schemas.microsoft.com/office/drawing/2014/main" id="{3E32A432-C115-4B4A-B089-812C9B5A701E}"/>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2">
            <a:extLst>
              <a:ext uri="{FF2B5EF4-FFF2-40B4-BE49-F238E27FC236}">
                <a16:creationId xmlns:a16="http://schemas.microsoft.com/office/drawing/2014/main" id="{79F66561-8A0B-B640-BBA4-EB36797389A9}"/>
              </a:ext>
            </a:extLst>
          </p:cNvPr>
          <p:cNvSpPr txBox="1">
            <a:spLocks noChangeArrowheads="1"/>
          </p:cNvSpPr>
          <p:nvPr/>
        </p:nvSpPr>
        <p:spPr bwMode="auto">
          <a:xfrm>
            <a:off x="676751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Billing Conductor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Graphic 7">
            <a:extLst>
              <a:ext uri="{FF2B5EF4-FFF2-40B4-BE49-F238E27FC236}">
                <a16:creationId xmlns:a16="http://schemas.microsoft.com/office/drawing/2014/main" id="{1B767C1E-1EE2-4447-9073-195CFA61B1F0}"/>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6" name="Title 1">
            <a:extLst>
              <a:ext uri="{FF2B5EF4-FFF2-40B4-BE49-F238E27FC236}">
                <a16:creationId xmlns:a16="http://schemas.microsoft.com/office/drawing/2014/main" id="{F0218FCA-8461-A741-9D07-58D89441669A}"/>
              </a:ext>
            </a:extLst>
          </p:cNvPr>
          <p:cNvSpPr>
            <a:spLocks noGrp="1" noChangeArrowheads="1"/>
          </p:cNvSpPr>
          <p:nvPr>
            <p:ph type="ctrTitle"/>
          </p:nvPr>
        </p:nvSpPr>
        <p:spPr>
          <a:xfrm>
            <a:off x="290513" y="2101850"/>
            <a:ext cx="8196262" cy="2251075"/>
          </a:xfrm>
        </p:spPr>
        <p:txBody>
          <a:bodyPr/>
          <a:lstStyle/>
          <a:p>
            <a:pPr eaLnBrk="1" hangingPunct="1"/>
            <a:r>
              <a:rPr lang="en-US" altLang="en-US" dirty="0"/>
              <a:t>Compute</a:t>
            </a:r>
          </a:p>
        </p:txBody>
      </p:sp>
      <p:sp>
        <p:nvSpPr>
          <p:cNvPr id="88067" name="Footer Placeholder 2">
            <a:extLst>
              <a:ext uri="{FF2B5EF4-FFF2-40B4-BE49-F238E27FC236}">
                <a16:creationId xmlns:a16="http://schemas.microsoft.com/office/drawing/2014/main" id="{FE7E78C1-B1F7-1A45-8A7F-DEC5480DE5C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8068" name="Slide Number Placeholder 3">
            <a:extLst>
              <a:ext uri="{FF2B5EF4-FFF2-40B4-BE49-F238E27FC236}">
                <a16:creationId xmlns:a16="http://schemas.microsoft.com/office/drawing/2014/main" id="{04E24038-C221-F947-9D17-4AD7EB92697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52D6BB2-B071-7447-825D-06DDCFBA76D5}" type="slidenum">
              <a:rPr lang="en-US" altLang="en-US" smtClean="0">
                <a:solidFill>
                  <a:srgbClr val="161E2D"/>
                </a:solidFill>
                <a:latin typeface="Arial" panose="020B0604020202020204" pitchFamily="34" charset="0"/>
              </a:rPr>
              <a:pPr fontAlgn="base">
                <a:spcBef>
                  <a:spcPct val="0"/>
                </a:spcBef>
                <a:spcAft>
                  <a:spcPct val="0"/>
                </a:spcAft>
              </a:pPr>
              <a:t>49</a:t>
            </a:fld>
            <a:endParaRPr lang="en-US" altLang="en-US" dirty="0">
              <a:solidFill>
                <a:srgbClr val="161E2D"/>
              </a:solidFill>
              <a:latin typeface="Arial" panose="020B0604020202020204" pitchFamily="34" charset="0"/>
            </a:endParaRPr>
          </a:p>
        </p:txBody>
      </p:sp>
      <p:sp>
        <p:nvSpPr>
          <p:cNvPr id="88069" name="Title 3">
            <a:extLst>
              <a:ext uri="{FF2B5EF4-FFF2-40B4-BE49-F238E27FC236}">
                <a16:creationId xmlns:a16="http://schemas.microsoft.com/office/drawing/2014/main" id="{6A54CB08-3B65-2E49-AC1C-D9958CB188F0}"/>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F36CF864-A216-CE48-8FA2-65E23B545665}"/>
              </a:ext>
            </a:extLst>
          </p:cNvPr>
          <p:cNvSpPr>
            <a:spLocks noGrp="1" noChangeArrowheads="1"/>
          </p:cNvSpPr>
          <p:nvPr>
            <p:ph type="title"/>
          </p:nvPr>
        </p:nvSpPr>
        <p:spPr/>
        <p:txBody>
          <a:bodyPr/>
          <a:lstStyle/>
          <a:p>
            <a:pPr eaLnBrk="1" hangingPunct="1"/>
            <a:r>
              <a:rPr lang="en-US" altLang="en-US" dirty="0"/>
              <a:t>Compute</a:t>
            </a:r>
          </a:p>
        </p:txBody>
      </p:sp>
      <p:sp>
        <p:nvSpPr>
          <p:cNvPr id="89092" name="Text Placeholder 4">
            <a:extLst>
              <a:ext uri="{FF2B5EF4-FFF2-40B4-BE49-F238E27FC236}">
                <a16:creationId xmlns:a16="http://schemas.microsoft.com/office/drawing/2014/main" id="{A644E92C-1506-F848-8033-11491FE36A69}"/>
              </a:ext>
            </a:extLst>
          </p:cNvPr>
          <p:cNvSpPr>
            <a:spLocks noGrp="1" noChangeArrowheads="1"/>
          </p:cNvSpPr>
          <p:nvPr>
            <p:ph type="body" sz="quarter" idx="10"/>
          </p:nvPr>
        </p:nvSpPr>
        <p:spPr/>
        <p:txBody>
          <a:bodyPr/>
          <a:lstStyle/>
          <a:p>
            <a:pPr eaLnBrk="1" hangingPunct="1"/>
            <a:r>
              <a:rPr lang="en-US" altLang="en-US" dirty="0"/>
              <a:t>1/12</a:t>
            </a:r>
          </a:p>
        </p:txBody>
      </p:sp>
      <p:sp>
        <p:nvSpPr>
          <p:cNvPr id="89090" name="Footer Placeholder 2">
            <a:extLst>
              <a:ext uri="{FF2B5EF4-FFF2-40B4-BE49-F238E27FC236}">
                <a16:creationId xmlns:a16="http://schemas.microsoft.com/office/drawing/2014/main" id="{28829B6B-1795-D946-ABFC-042E1834D9F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9091" name="Slide Number Placeholder 3">
            <a:extLst>
              <a:ext uri="{FF2B5EF4-FFF2-40B4-BE49-F238E27FC236}">
                <a16:creationId xmlns:a16="http://schemas.microsoft.com/office/drawing/2014/main" id="{C9307E62-341C-694C-B724-95579A64522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6A6C8C-B1C9-3C4E-8E73-597F7CF10609}" type="slidenum">
              <a:rPr lang="en-US" altLang="en-US" smtClean="0">
                <a:solidFill>
                  <a:srgbClr val="161E2D"/>
                </a:solidFill>
                <a:latin typeface="Arial" panose="020B0604020202020204" pitchFamily="34" charset="0"/>
              </a:rPr>
              <a:pPr fontAlgn="base">
                <a:spcBef>
                  <a:spcPct val="0"/>
                </a:spcBef>
                <a:spcAft>
                  <a:spcPct val="0"/>
                </a:spcAft>
              </a:pPr>
              <a:t>50</a:t>
            </a:fld>
            <a:endParaRPr lang="en-US" altLang="en-US" dirty="0">
              <a:solidFill>
                <a:srgbClr val="161E2D"/>
              </a:solidFill>
              <a:latin typeface="Arial" panose="020B0604020202020204" pitchFamily="34" charset="0"/>
            </a:endParaRPr>
          </a:p>
        </p:txBody>
      </p:sp>
      <p:pic>
        <p:nvPicPr>
          <p:cNvPr id="89093" name="Graphic 5">
            <a:extLst>
              <a:ext uri="{FF2B5EF4-FFF2-40B4-BE49-F238E27FC236}">
                <a16:creationId xmlns:a16="http://schemas.microsoft.com/office/drawing/2014/main" id="{38622D4A-AB16-E74E-A250-BDBAAFFAA6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TextBox 6">
            <a:extLst>
              <a:ext uri="{FF2B5EF4-FFF2-40B4-BE49-F238E27FC236}">
                <a16:creationId xmlns:a16="http://schemas.microsoft.com/office/drawing/2014/main" id="{36FEB6A7-BBBF-BF4E-B09F-F70950BA7F04}"/>
              </a:ext>
            </a:extLst>
          </p:cNvPr>
          <p:cNvSpPr txBox="1">
            <a:spLocks noChangeArrowheads="1"/>
          </p:cNvSpPr>
          <p:nvPr/>
        </p:nvSpPr>
        <p:spPr bwMode="auto">
          <a:xfrm>
            <a:off x="2227263" y="1946275"/>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Compute Cloud (Amazon EC2)</a:t>
            </a:r>
          </a:p>
        </p:txBody>
      </p:sp>
      <p:pic>
        <p:nvPicPr>
          <p:cNvPr id="89120" name="Graphic 26">
            <a:extLst>
              <a:ext uri="{FF2B5EF4-FFF2-40B4-BE49-F238E27FC236}">
                <a16:creationId xmlns:a16="http://schemas.microsoft.com/office/drawing/2014/main" id="{468AAC1D-5DDE-214D-B3D1-F52AD2F000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3301" y="144704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21" name="Graphic 42">
            <a:extLst>
              <a:ext uri="{FF2B5EF4-FFF2-40B4-BE49-F238E27FC236}">
                <a16:creationId xmlns:a16="http://schemas.microsoft.com/office/drawing/2014/main" id="{8A8DBE65-57A6-9048-B911-C0BE0B2C8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8737" y="14434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22" name="Graphic 44">
            <a:extLst>
              <a:ext uri="{FF2B5EF4-FFF2-40B4-BE49-F238E27FC236}">
                <a16:creationId xmlns:a16="http://schemas.microsoft.com/office/drawing/2014/main" id="{41473D2A-E975-C641-BA0E-10E47CFBB8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09739" y="14434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25" name="Graphic 60">
            <a:extLst>
              <a:ext uri="{FF2B5EF4-FFF2-40B4-BE49-F238E27FC236}">
                <a16:creationId xmlns:a16="http://schemas.microsoft.com/office/drawing/2014/main" id="{D5F1E014-1AF5-0442-BA6E-37B0D94AA4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54300" y="288073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26" name="Graphic 62">
            <a:extLst>
              <a:ext uri="{FF2B5EF4-FFF2-40B4-BE49-F238E27FC236}">
                <a16:creationId xmlns:a16="http://schemas.microsoft.com/office/drawing/2014/main" id="{8B47AFFF-81D9-C348-90A5-553E82D087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9463" y="288391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27" name="Graphic 64">
            <a:extLst>
              <a:ext uri="{FF2B5EF4-FFF2-40B4-BE49-F238E27FC236}">
                <a16:creationId xmlns:a16="http://schemas.microsoft.com/office/drawing/2014/main" id="{8EFED547-197A-6941-A512-7F08D9EE9FB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84626" y="288391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Graphic 14">
            <a:extLst>
              <a:ext uri="{FF2B5EF4-FFF2-40B4-BE49-F238E27FC236}">
                <a16:creationId xmlns:a16="http://schemas.microsoft.com/office/drawing/2014/main" id="{08123B19-35A5-804A-86C2-C19E5FC33C2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91733" y="145202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Box 16">
            <a:extLst>
              <a:ext uri="{FF2B5EF4-FFF2-40B4-BE49-F238E27FC236}">
                <a16:creationId xmlns:a16="http://schemas.microsoft.com/office/drawing/2014/main" id="{0EDE3C28-A31A-4C4D-8DE9-8942CAEAEBFD}"/>
              </a:ext>
            </a:extLst>
          </p:cNvPr>
          <p:cNvSpPr txBox="1">
            <a:spLocks noChangeArrowheads="1"/>
          </p:cNvSpPr>
          <p:nvPr/>
        </p:nvSpPr>
        <p:spPr bwMode="auto">
          <a:xfrm>
            <a:off x="6514709" y="1922235"/>
            <a:ext cx="7925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AMI</a:t>
            </a:r>
          </a:p>
        </p:txBody>
      </p:sp>
      <p:pic>
        <p:nvPicPr>
          <p:cNvPr id="60" name="Graphic 110">
            <a:extLst>
              <a:ext uri="{FF2B5EF4-FFF2-40B4-BE49-F238E27FC236}">
                <a16:creationId xmlns:a16="http://schemas.microsoft.com/office/drawing/2014/main" id="{F9B9C53D-D036-6046-A4BE-7C5E00BCFBA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49788" y="288391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TextBox 16">
            <a:extLst>
              <a:ext uri="{FF2B5EF4-FFF2-40B4-BE49-F238E27FC236}">
                <a16:creationId xmlns:a16="http://schemas.microsoft.com/office/drawing/2014/main" id="{C502D2E5-0F43-1B4B-AF4C-4DF9B6EBCFF0}"/>
              </a:ext>
            </a:extLst>
          </p:cNvPr>
          <p:cNvSpPr txBox="1">
            <a:spLocks noChangeArrowheads="1"/>
          </p:cNvSpPr>
          <p:nvPr/>
        </p:nvSpPr>
        <p:spPr bwMode="auto">
          <a:xfrm>
            <a:off x="7388200" y="1922235"/>
            <a:ext cx="9874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Auto scaling</a:t>
            </a:r>
          </a:p>
        </p:txBody>
      </p:sp>
      <p:sp>
        <p:nvSpPr>
          <p:cNvPr id="65" name="TextBox 16">
            <a:extLst>
              <a:ext uri="{FF2B5EF4-FFF2-40B4-BE49-F238E27FC236}">
                <a16:creationId xmlns:a16="http://schemas.microsoft.com/office/drawing/2014/main" id="{1F84FEE8-C9A3-CA48-AE9B-90B8129AA309}"/>
              </a:ext>
            </a:extLst>
          </p:cNvPr>
          <p:cNvSpPr txBox="1">
            <a:spLocks noChangeArrowheads="1"/>
          </p:cNvSpPr>
          <p:nvPr/>
        </p:nvSpPr>
        <p:spPr bwMode="auto">
          <a:xfrm>
            <a:off x="8457070" y="1922235"/>
            <a:ext cx="98740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Elastic IP address</a:t>
            </a:r>
          </a:p>
        </p:txBody>
      </p:sp>
      <p:sp>
        <p:nvSpPr>
          <p:cNvPr id="66" name="TextBox 16">
            <a:extLst>
              <a:ext uri="{FF2B5EF4-FFF2-40B4-BE49-F238E27FC236}">
                <a16:creationId xmlns:a16="http://schemas.microsoft.com/office/drawing/2014/main" id="{56E7A889-242F-384A-AC48-A600F3892D7A}"/>
              </a:ext>
            </a:extLst>
          </p:cNvPr>
          <p:cNvSpPr txBox="1">
            <a:spLocks noChangeArrowheads="1"/>
          </p:cNvSpPr>
          <p:nvPr/>
        </p:nvSpPr>
        <p:spPr bwMode="auto">
          <a:xfrm>
            <a:off x="9565963" y="1922235"/>
            <a:ext cx="7447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Rescue</a:t>
            </a:r>
          </a:p>
        </p:txBody>
      </p:sp>
      <p:sp>
        <p:nvSpPr>
          <p:cNvPr id="67" name="TextBox 16">
            <a:extLst>
              <a:ext uri="{FF2B5EF4-FFF2-40B4-BE49-F238E27FC236}">
                <a16:creationId xmlns:a16="http://schemas.microsoft.com/office/drawing/2014/main" id="{1F19FC2D-133A-E34B-A71C-1A8BF8D8E3E5}"/>
              </a:ext>
            </a:extLst>
          </p:cNvPr>
          <p:cNvSpPr txBox="1">
            <a:spLocks noChangeArrowheads="1"/>
          </p:cNvSpPr>
          <p:nvPr/>
        </p:nvSpPr>
        <p:spPr bwMode="auto">
          <a:xfrm>
            <a:off x="2319110" y="333565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sp>
        <p:nvSpPr>
          <p:cNvPr id="68" name="TextBox 16">
            <a:extLst>
              <a:ext uri="{FF2B5EF4-FFF2-40B4-BE49-F238E27FC236}">
                <a16:creationId xmlns:a16="http://schemas.microsoft.com/office/drawing/2014/main" id="{16D5C99F-82F8-9748-B104-C5576CEC5422}"/>
              </a:ext>
            </a:extLst>
          </p:cNvPr>
          <p:cNvSpPr txBox="1">
            <a:spLocks noChangeArrowheads="1"/>
          </p:cNvSpPr>
          <p:nvPr/>
        </p:nvSpPr>
        <p:spPr bwMode="auto">
          <a:xfrm>
            <a:off x="3385878" y="333565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Instances</a:t>
            </a:r>
          </a:p>
        </p:txBody>
      </p:sp>
      <p:sp>
        <p:nvSpPr>
          <p:cNvPr id="69" name="TextBox 16">
            <a:extLst>
              <a:ext uri="{FF2B5EF4-FFF2-40B4-BE49-F238E27FC236}">
                <a16:creationId xmlns:a16="http://schemas.microsoft.com/office/drawing/2014/main" id="{CF276E86-C7FD-8B4D-9155-32A1496D4262}"/>
              </a:ext>
            </a:extLst>
          </p:cNvPr>
          <p:cNvSpPr txBox="1">
            <a:spLocks noChangeArrowheads="1"/>
          </p:cNvSpPr>
          <p:nvPr/>
        </p:nvSpPr>
        <p:spPr bwMode="auto">
          <a:xfrm>
            <a:off x="4452646" y="333582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Spot Instance</a:t>
            </a:r>
          </a:p>
        </p:txBody>
      </p:sp>
      <p:sp>
        <p:nvSpPr>
          <p:cNvPr id="70" name="TextBox 16">
            <a:extLst>
              <a:ext uri="{FF2B5EF4-FFF2-40B4-BE49-F238E27FC236}">
                <a16:creationId xmlns:a16="http://schemas.microsoft.com/office/drawing/2014/main" id="{EE8C3E09-A82F-1C4C-A5F5-78FFD693B997}"/>
              </a:ext>
            </a:extLst>
          </p:cNvPr>
          <p:cNvSpPr txBox="1">
            <a:spLocks noChangeArrowheads="1"/>
          </p:cNvSpPr>
          <p:nvPr/>
        </p:nvSpPr>
        <p:spPr bwMode="auto">
          <a:xfrm>
            <a:off x="5519414" y="3332059"/>
            <a:ext cx="111556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 with CloudWatch</a:t>
            </a:r>
          </a:p>
        </p:txBody>
      </p:sp>
      <p:sp>
        <p:nvSpPr>
          <p:cNvPr id="73" name="TextBox 16">
            <a:extLst>
              <a:ext uri="{FF2B5EF4-FFF2-40B4-BE49-F238E27FC236}">
                <a16:creationId xmlns:a16="http://schemas.microsoft.com/office/drawing/2014/main" id="{F8EB9321-F3EF-AA41-988D-73B91D9DEF7E}"/>
              </a:ext>
            </a:extLst>
          </p:cNvPr>
          <p:cNvSpPr txBox="1">
            <a:spLocks noChangeArrowheads="1"/>
          </p:cNvSpPr>
          <p:nvPr/>
        </p:nvSpPr>
        <p:spPr bwMode="auto">
          <a:xfrm>
            <a:off x="2324101" y="441675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Mac instance</a:t>
            </a:r>
          </a:p>
        </p:txBody>
      </p:sp>
      <p:pic>
        <p:nvPicPr>
          <p:cNvPr id="77" name="Graphic 74">
            <a:extLst>
              <a:ext uri="{FF2B5EF4-FFF2-40B4-BE49-F238E27FC236}">
                <a16:creationId xmlns:a16="http://schemas.microsoft.com/office/drawing/2014/main" id="{3AF3FF99-4E83-B441-837D-870698537551}"/>
              </a:ext>
            </a:extLst>
          </p:cNvPr>
          <p:cNvPicPr>
            <a:picLocks noChangeAspect="1" noChangeArrowheads="1"/>
          </p:cNvPicPr>
          <p:nvPr/>
        </p:nvPicPr>
        <p:blipFill>
          <a:blip r:embed="rId12">
            <a:extLst>
              <a:ext uri="{96DAC541-7B7A-43D3-8B79-37D633B846F1}">
                <asvg:svgBlip xmlns:asvg="http://schemas.microsoft.com/office/drawing/2016/SVG/main" r:embed="rId13"/>
              </a:ext>
            </a:extLst>
          </a:blip>
          <a:srcRect/>
          <a:stretch/>
        </p:blipFill>
        <p:spPr bwMode="auto">
          <a:xfrm>
            <a:off x="2654300"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Graphic 56">
            <a:extLst>
              <a:ext uri="{FF2B5EF4-FFF2-40B4-BE49-F238E27FC236}">
                <a16:creationId xmlns:a16="http://schemas.microsoft.com/office/drawing/2014/main" id="{6FE6438C-F919-4946-910C-E6DA23E4D170}"/>
              </a:ext>
            </a:extLst>
          </p:cNvPr>
          <p:cNvPicPr>
            <a:picLocks noChangeAspect="1" noChangeArrowheads="1"/>
          </p:cNvPicPr>
          <p:nvPr/>
        </p:nvPicPr>
        <p:blipFill>
          <a:blip r:embed="rId14">
            <a:extLst>
              <a:ext uri="{96DAC541-7B7A-43D3-8B79-37D633B846F1}">
                <asvg:svgBlip xmlns:asvg="http://schemas.microsoft.com/office/drawing/2016/SVG/main" r:embed="rId15"/>
              </a:ext>
            </a:extLst>
          </a:blip>
          <a:srcRect/>
          <a:stretch/>
        </p:blipFill>
        <p:spPr bwMode="auto">
          <a:xfrm>
            <a:off x="5851629"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Graphic 58">
            <a:extLst>
              <a:ext uri="{FF2B5EF4-FFF2-40B4-BE49-F238E27FC236}">
                <a16:creationId xmlns:a16="http://schemas.microsoft.com/office/drawing/2014/main" id="{21F6C2FB-9475-0D48-AC8F-6B06F82D205A}"/>
              </a:ext>
            </a:extLst>
          </p:cNvPr>
          <p:cNvPicPr>
            <a:picLocks noChangeAspect="1" noChangeArrowheads="1"/>
          </p:cNvPicPr>
          <p:nvPr/>
        </p:nvPicPr>
        <p:blipFill>
          <a:blip r:embed="rId16">
            <a:extLst>
              <a:ext uri="{96DAC541-7B7A-43D3-8B79-37D633B846F1}">
                <asvg:svgBlip xmlns:asvg="http://schemas.microsoft.com/office/drawing/2016/SVG/main" r:embed="rId17"/>
              </a:ext>
            </a:extLst>
          </a:blip>
          <a:srcRect/>
          <a:stretch/>
        </p:blipFill>
        <p:spPr bwMode="auto">
          <a:xfrm>
            <a:off x="6918632"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TextBox 16">
            <a:extLst>
              <a:ext uri="{FF2B5EF4-FFF2-40B4-BE49-F238E27FC236}">
                <a16:creationId xmlns:a16="http://schemas.microsoft.com/office/drawing/2014/main" id="{1494E0A5-4C83-FF44-AEE8-FC8251D813A6}"/>
              </a:ext>
            </a:extLst>
          </p:cNvPr>
          <p:cNvSpPr txBox="1">
            <a:spLocks noChangeArrowheads="1"/>
          </p:cNvSpPr>
          <p:nvPr/>
        </p:nvSpPr>
        <p:spPr bwMode="auto">
          <a:xfrm>
            <a:off x="4454700" y="4416750"/>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T4g instance</a:t>
            </a:r>
          </a:p>
        </p:txBody>
      </p:sp>
      <p:sp>
        <p:nvSpPr>
          <p:cNvPr id="85" name="TextBox 16">
            <a:extLst>
              <a:ext uri="{FF2B5EF4-FFF2-40B4-BE49-F238E27FC236}">
                <a16:creationId xmlns:a16="http://schemas.microsoft.com/office/drawing/2014/main" id="{E4E2AED8-C112-DE40-BD73-8B5AE2F53F54}"/>
              </a:ext>
            </a:extLst>
          </p:cNvPr>
          <p:cNvSpPr txBox="1">
            <a:spLocks noChangeArrowheads="1"/>
          </p:cNvSpPr>
          <p:nvPr/>
        </p:nvSpPr>
        <p:spPr bwMode="auto">
          <a:xfrm>
            <a:off x="5522312" y="4416914"/>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T3 instance</a:t>
            </a:r>
          </a:p>
        </p:txBody>
      </p:sp>
      <p:sp>
        <p:nvSpPr>
          <p:cNvPr id="86" name="TextBox 16">
            <a:extLst>
              <a:ext uri="{FF2B5EF4-FFF2-40B4-BE49-F238E27FC236}">
                <a16:creationId xmlns:a16="http://schemas.microsoft.com/office/drawing/2014/main" id="{C842AB8C-862C-AA4B-9F51-C6F00D398253}"/>
              </a:ext>
            </a:extLst>
          </p:cNvPr>
          <p:cNvSpPr txBox="1">
            <a:spLocks noChangeArrowheads="1"/>
          </p:cNvSpPr>
          <p:nvPr/>
        </p:nvSpPr>
        <p:spPr bwMode="auto">
          <a:xfrm>
            <a:off x="6589924" y="4416914"/>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T3a instance</a:t>
            </a:r>
          </a:p>
        </p:txBody>
      </p:sp>
      <p:sp>
        <p:nvSpPr>
          <p:cNvPr id="87" name="TextBox 16">
            <a:extLst>
              <a:ext uri="{FF2B5EF4-FFF2-40B4-BE49-F238E27FC236}">
                <a16:creationId xmlns:a16="http://schemas.microsoft.com/office/drawing/2014/main" id="{95EBEA6D-9111-B54C-980E-87D771ECE1DE}"/>
              </a:ext>
            </a:extLst>
          </p:cNvPr>
          <p:cNvSpPr txBox="1">
            <a:spLocks noChangeArrowheads="1"/>
          </p:cNvSpPr>
          <p:nvPr/>
        </p:nvSpPr>
        <p:spPr bwMode="auto">
          <a:xfrm>
            <a:off x="7657536" y="4416914"/>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T2 instance</a:t>
            </a:r>
          </a:p>
        </p:txBody>
      </p:sp>
      <p:pic>
        <p:nvPicPr>
          <p:cNvPr id="90" name="Graphic 83">
            <a:extLst>
              <a:ext uri="{FF2B5EF4-FFF2-40B4-BE49-F238E27FC236}">
                <a16:creationId xmlns:a16="http://schemas.microsoft.com/office/drawing/2014/main" id="{4AFE2D77-172B-6746-9BDC-9DA186371515}"/>
              </a:ext>
            </a:extLst>
          </p:cNvPr>
          <p:cNvPicPr>
            <a:picLocks noChangeAspect="1" noChangeArrowheads="1"/>
          </p:cNvPicPr>
          <p:nvPr/>
        </p:nvPicPr>
        <p:blipFill>
          <a:blip r:embed="rId18">
            <a:extLst>
              <a:ext uri="{96DAC541-7B7A-43D3-8B79-37D633B846F1}">
                <asvg:svgBlip xmlns:asvg="http://schemas.microsoft.com/office/drawing/2016/SVG/main" r:embed="rId19"/>
              </a:ext>
            </a:extLst>
          </a:blip>
          <a:srcRect/>
          <a:stretch/>
        </p:blipFill>
        <p:spPr bwMode="auto">
          <a:xfrm>
            <a:off x="7985635"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Graphic 46">
            <a:extLst>
              <a:ext uri="{FF2B5EF4-FFF2-40B4-BE49-F238E27FC236}">
                <a16:creationId xmlns:a16="http://schemas.microsoft.com/office/drawing/2014/main" id="{81C3FF3D-0117-F14F-BBB7-F393716DF054}"/>
              </a:ext>
            </a:extLst>
          </p:cNvPr>
          <p:cNvPicPr>
            <a:picLocks noChangeAspect="1" noChangeArrowheads="1"/>
          </p:cNvPicPr>
          <p:nvPr/>
        </p:nvPicPr>
        <p:blipFill>
          <a:blip r:embed="rId20">
            <a:extLst>
              <a:ext uri="{96DAC541-7B7A-43D3-8B79-37D633B846F1}">
                <asvg:svgBlip xmlns:asvg="http://schemas.microsoft.com/office/drawing/2016/SVG/main" r:embed="rId21"/>
              </a:ext>
            </a:extLst>
          </a:blip>
          <a:srcRect/>
          <a:stretch/>
        </p:blipFill>
        <p:spPr bwMode="auto">
          <a:xfrm>
            <a:off x="4784626"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Graphic 108">
            <a:extLst>
              <a:ext uri="{FF2B5EF4-FFF2-40B4-BE49-F238E27FC236}">
                <a16:creationId xmlns:a16="http://schemas.microsoft.com/office/drawing/2014/main" id="{8035498B-101E-6D4B-820D-E74C7D3D800E}"/>
              </a:ext>
            </a:extLst>
          </p:cNvPr>
          <p:cNvPicPr>
            <a:picLocks noChangeAspect="1" noChangeArrowheads="1"/>
          </p:cNvPicPr>
          <p:nvPr/>
        </p:nvPicPr>
        <p:blipFill>
          <a:blip r:embed="rId22">
            <a:extLst>
              <a:ext uri="{96DAC541-7B7A-43D3-8B79-37D633B846F1}">
                <asvg:svgBlip xmlns:asvg="http://schemas.microsoft.com/office/drawing/2016/SVG/main" r:embed="rId23"/>
              </a:ext>
            </a:extLst>
          </a:blip>
          <a:srcRect/>
          <a:stretch/>
        </p:blipFill>
        <p:spPr bwMode="auto">
          <a:xfrm>
            <a:off x="9052638"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Graphic 98">
            <a:extLst>
              <a:ext uri="{FF2B5EF4-FFF2-40B4-BE49-F238E27FC236}">
                <a16:creationId xmlns:a16="http://schemas.microsoft.com/office/drawing/2014/main" id="{879261CB-323D-9648-9FD9-2DE01611FB0F}"/>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5851629" y="5026285"/>
            <a:ext cx="457200" cy="457200"/>
          </a:xfrm>
          <a:prstGeom prst="rect">
            <a:avLst/>
          </a:prstGeom>
        </p:spPr>
      </p:pic>
      <p:pic>
        <p:nvPicPr>
          <p:cNvPr id="100" name="Graphic 99">
            <a:extLst>
              <a:ext uri="{FF2B5EF4-FFF2-40B4-BE49-F238E27FC236}">
                <a16:creationId xmlns:a16="http://schemas.microsoft.com/office/drawing/2014/main" id="{37993DCE-06FB-FB45-9083-7562FBD08122}"/>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4784626" y="5026285"/>
            <a:ext cx="457200" cy="457200"/>
          </a:xfrm>
          <a:prstGeom prst="rect">
            <a:avLst/>
          </a:prstGeom>
        </p:spPr>
      </p:pic>
      <p:sp>
        <p:nvSpPr>
          <p:cNvPr id="103" name="TextBox 16">
            <a:extLst>
              <a:ext uri="{FF2B5EF4-FFF2-40B4-BE49-F238E27FC236}">
                <a16:creationId xmlns:a16="http://schemas.microsoft.com/office/drawing/2014/main" id="{D286BBC6-6A70-6448-A842-1E4F7F5132B2}"/>
              </a:ext>
            </a:extLst>
          </p:cNvPr>
          <p:cNvSpPr txBox="1">
            <a:spLocks noChangeArrowheads="1"/>
          </p:cNvSpPr>
          <p:nvPr/>
        </p:nvSpPr>
        <p:spPr bwMode="auto">
          <a:xfrm>
            <a:off x="8725148" y="4416914"/>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M6g instance</a:t>
            </a:r>
          </a:p>
        </p:txBody>
      </p:sp>
      <p:sp>
        <p:nvSpPr>
          <p:cNvPr id="104" name="TextBox 16">
            <a:extLst>
              <a:ext uri="{FF2B5EF4-FFF2-40B4-BE49-F238E27FC236}">
                <a16:creationId xmlns:a16="http://schemas.microsoft.com/office/drawing/2014/main" id="{AEE05F2C-311A-F844-B1C0-E658921D2591}"/>
              </a:ext>
            </a:extLst>
          </p:cNvPr>
          <p:cNvSpPr txBox="1">
            <a:spLocks noChangeArrowheads="1"/>
          </p:cNvSpPr>
          <p:nvPr/>
        </p:nvSpPr>
        <p:spPr bwMode="auto">
          <a:xfrm>
            <a:off x="4451817" y="548011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M5a instance</a:t>
            </a:r>
          </a:p>
        </p:txBody>
      </p:sp>
      <p:sp>
        <p:nvSpPr>
          <p:cNvPr id="105" name="TextBox 16">
            <a:extLst>
              <a:ext uri="{FF2B5EF4-FFF2-40B4-BE49-F238E27FC236}">
                <a16:creationId xmlns:a16="http://schemas.microsoft.com/office/drawing/2014/main" id="{D6F06DCF-6DB0-2E42-8A8F-3EA923F0C72D}"/>
              </a:ext>
            </a:extLst>
          </p:cNvPr>
          <p:cNvSpPr txBox="1">
            <a:spLocks noChangeArrowheads="1"/>
          </p:cNvSpPr>
          <p:nvPr/>
        </p:nvSpPr>
        <p:spPr bwMode="auto">
          <a:xfrm>
            <a:off x="5518188" y="548011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M5d instance</a:t>
            </a:r>
          </a:p>
        </p:txBody>
      </p:sp>
      <p:sp>
        <p:nvSpPr>
          <p:cNvPr id="106" name="TextBox 16">
            <a:extLst>
              <a:ext uri="{FF2B5EF4-FFF2-40B4-BE49-F238E27FC236}">
                <a16:creationId xmlns:a16="http://schemas.microsoft.com/office/drawing/2014/main" id="{7E2C8365-31D4-7B4E-88F7-00B6C5AC0B5F}"/>
              </a:ext>
            </a:extLst>
          </p:cNvPr>
          <p:cNvSpPr txBox="1">
            <a:spLocks noChangeArrowheads="1"/>
          </p:cNvSpPr>
          <p:nvPr/>
        </p:nvSpPr>
        <p:spPr bwMode="auto">
          <a:xfrm>
            <a:off x="6584559" y="548028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M5n instance</a:t>
            </a:r>
          </a:p>
        </p:txBody>
      </p:sp>
      <p:sp>
        <p:nvSpPr>
          <p:cNvPr id="107" name="TextBox 16">
            <a:extLst>
              <a:ext uri="{FF2B5EF4-FFF2-40B4-BE49-F238E27FC236}">
                <a16:creationId xmlns:a16="http://schemas.microsoft.com/office/drawing/2014/main" id="{80EDFAB9-270A-AA4B-A0C6-670A3AAF87F4}"/>
              </a:ext>
            </a:extLst>
          </p:cNvPr>
          <p:cNvSpPr txBox="1">
            <a:spLocks noChangeArrowheads="1"/>
          </p:cNvSpPr>
          <p:nvPr/>
        </p:nvSpPr>
        <p:spPr bwMode="auto">
          <a:xfrm>
            <a:off x="7650930" y="548028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M5dn instance</a:t>
            </a:r>
          </a:p>
        </p:txBody>
      </p:sp>
      <p:sp>
        <p:nvSpPr>
          <p:cNvPr id="108" name="TextBox 16">
            <a:extLst>
              <a:ext uri="{FF2B5EF4-FFF2-40B4-BE49-F238E27FC236}">
                <a16:creationId xmlns:a16="http://schemas.microsoft.com/office/drawing/2014/main" id="{BA193A1A-613C-A344-98A3-4823E2570645}"/>
              </a:ext>
            </a:extLst>
          </p:cNvPr>
          <p:cNvSpPr txBox="1">
            <a:spLocks noChangeArrowheads="1"/>
          </p:cNvSpPr>
          <p:nvPr/>
        </p:nvSpPr>
        <p:spPr bwMode="auto">
          <a:xfrm>
            <a:off x="8717301" y="548028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M5zn instance</a:t>
            </a:r>
          </a:p>
        </p:txBody>
      </p:sp>
      <p:sp>
        <p:nvSpPr>
          <p:cNvPr id="109" name="TextBox 16">
            <a:extLst>
              <a:ext uri="{FF2B5EF4-FFF2-40B4-BE49-F238E27FC236}">
                <a16:creationId xmlns:a16="http://schemas.microsoft.com/office/drawing/2014/main" id="{30D9C293-F134-A845-896D-D3BA897785AE}"/>
              </a:ext>
            </a:extLst>
          </p:cNvPr>
          <p:cNvSpPr txBox="1">
            <a:spLocks noChangeArrowheads="1"/>
          </p:cNvSpPr>
          <p:nvPr/>
        </p:nvSpPr>
        <p:spPr bwMode="auto">
          <a:xfrm>
            <a:off x="9783672" y="548028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M4 instance</a:t>
            </a:r>
          </a:p>
        </p:txBody>
      </p:sp>
      <p:cxnSp>
        <p:nvCxnSpPr>
          <p:cNvPr id="110" name="Straight Connector 109">
            <a:extLst>
              <a:ext uri="{FF2B5EF4-FFF2-40B4-BE49-F238E27FC236}">
                <a16:creationId xmlns:a16="http://schemas.microsoft.com/office/drawing/2014/main" id="{52A1ABB7-F501-0C40-8B7B-A145C82178AE}"/>
              </a:ext>
            </a:extLst>
          </p:cNvPr>
          <p:cNvCxnSpPr>
            <a:cxnSpLocks/>
          </p:cNvCxnSpPr>
          <p:nvPr/>
        </p:nvCxnSpPr>
        <p:spPr>
          <a:xfrm>
            <a:off x="4486275" y="1009650"/>
            <a:ext cx="0" cy="15605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1" name="Title 1">
            <a:extLst>
              <a:ext uri="{FF2B5EF4-FFF2-40B4-BE49-F238E27FC236}">
                <a16:creationId xmlns:a16="http://schemas.microsoft.com/office/drawing/2014/main" id="{C4742B29-9CEB-8A46-AFC5-F84D6A9F647B}"/>
              </a:ext>
            </a:extLst>
          </p:cNvPr>
          <p:cNvSpPr txBox="1">
            <a:spLocks noChangeArrowheads="1"/>
          </p:cNvSpPr>
          <p:nvPr/>
        </p:nvSpPr>
        <p:spPr bwMode="auto">
          <a:xfrm>
            <a:off x="4514851" y="1465263"/>
            <a:ext cx="1903094"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en-US" altLang="en-US" sz="1600" b="1" dirty="0">
                <a:solidFill>
                  <a:srgbClr val="161E2D"/>
                </a:solidFill>
                <a:latin typeface="Arial" panose="020B0604020202020204" pitchFamily="34" charset="0"/>
                <a:cs typeface="Arial" panose="020B0604020202020204" pitchFamily="34" charset="0"/>
              </a:rPr>
              <a:t>Resource Icons</a:t>
            </a:r>
          </a:p>
        </p:txBody>
      </p:sp>
      <p:pic>
        <p:nvPicPr>
          <p:cNvPr id="114" name="Graphic 94">
            <a:extLst>
              <a:ext uri="{FF2B5EF4-FFF2-40B4-BE49-F238E27FC236}">
                <a16:creationId xmlns:a16="http://schemas.microsoft.com/office/drawing/2014/main" id="{5A0AD337-D77A-0F49-8DA6-259E6F5C2248}"/>
              </a:ext>
            </a:extLst>
          </p:cNvPr>
          <p:cNvPicPr>
            <a:picLocks noChangeAspect="1" noChangeArrowheads="1"/>
          </p:cNvPicPr>
          <p:nvPr/>
        </p:nvPicPr>
        <p:blipFill>
          <a:blip r:embed="rId28">
            <a:extLst>
              <a:ext uri="{96DAC541-7B7A-43D3-8B79-37D633B846F1}">
                <asvg:svgBlip xmlns:asvg="http://schemas.microsoft.com/office/drawing/2016/SVG/main" r:embed="rId29"/>
              </a:ext>
            </a:extLst>
          </a:blip>
          <a:srcRect/>
          <a:stretch/>
        </p:blipFill>
        <p:spPr bwMode="auto">
          <a:xfrm>
            <a:off x="6918632" y="502628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Graphic 115">
            <a:extLst>
              <a:ext uri="{FF2B5EF4-FFF2-40B4-BE49-F238E27FC236}">
                <a16:creationId xmlns:a16="http://schemas.microsoft.com/office/drawing/2014/main" id="{A1DBD7E5-5B84-0949-8056-8E266A72226D}"/>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9052638" y="5026285"/>
            <a:ext cx="457200" cy="457200"/>
          </a:xfrm>
          <a:prstGeom prst="rect">
            <a:avLst/>
          </a:prstGeom>
        </p:spPr>
      </p:pic>
      <p:pic>
        <p:nvPicPr>
          <p:cNvPr id="117" name="Graphic 84">
            <a:extLst>
              <a:ext uri="{FF2B5EF4-FFF2-40B4-BE49-F238E27FC236}">
                <a16:creationId xmlns:a16="http://schemas.microsoft.com/office/drawing/2014/main" id="{383B689C-B090-4346-AC69-4CA908F856B9}"/>
              </a:ext>
            </a:extLst>
          </p:cNvPr>
          <p:cNvPicPr>
            <a:picLocks noChangeAspect="1" noChangeArrowheads="1"/>
          </p:cNvPicPr>
          <p:nvPr/>
        </p:nvPicPr>
        <p:blipFill>
          <a:blip r:embed="rId32">
            <a:extLst>
              <a:ext uri="{96DAC541-7B7A-43D3-8B79-37D633B846F1}">
                <asvg:svgBlip xmlns:asvg="http://schemas.microsoft.com/office/drawing/2016/SVG/main" r:embed="rId33"/>
              </a:ext>
            </a:extLst>
          </a:blip>
          <a:srcRect/>
          <a:stretch/>
        </p:blipFill>
        <p:spPr bwMode="auto">
          <a:xfrm>
            <a:off x="7985635" y="502628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Graphic 104">
            <a:extLst>
              <a:ext uri="{FF2B5EF4-FFF2-40B4-BE49-F238E27FC236}">
                <a16:creationId xmlns:a16="http://schemas.microsoft.com/office/drawing/2014/main" id="{4DB6BEF5-37F1-124F-A0CE-0F408E1D6F15}"/>
              </a:ext>
            </a:extLst>
          </p:cNvPr>
          <p:cNvPicPr>
            <a:picLocks noChangeAspect="1" noChangeArrowheads="1"/>
          </p:cNvPicPr>
          <p:nvPr/>
        </p:nvPicPr>
        <p:blipFill>
          <a:blip r:embed="rId34">
            <a:extLst>
              <a:ext uri="{96DAC541-7B7A-43D3-8B79-37D633B846F1}">
                <asvg:svgBlip xmlns:asvg="http://schemas.microsoft.com/office/drawing/2016/SVG/main" r:embed="rId35"/>
              </a:ext>
            </a:extLst>
          </a:blip>
          <a:srcRect/>
          <a:stretch/>
        </p:blipFill>
        <p:spPr bwMode="auto">
          <a:xfrm>
            <a:off x="10119641" y="502628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Graphic 108">
            <a:extLst>
              <a:ext uri="{FF2B5EF4-FFF2-40B4-BE49-F238E27FC236}">
                <a16:creationId xmlns:a16="http://schemas.microsoft.com/office/drawing/2014/main" id="{3D073CD8-5736-694A-BA42-4EFA3E479070}"/>
              </a:ext>
            </a:extLst>
          </p:cNvPr>
          <p:cNvPicPr>
            <a:picLocks noChangeAspect="1" noChangeArrowheads="1"/>
          </p:cNvPicPr>
          <p:nvPr/>
        </p:nvPicPr>
        <p:blipFill>
          <a:blip r:embed="rId36">
            <a:extLst>
              <a:ext uri="{96DAC541-7B7A-43D3-8B79-37D633B846F1}">
                <asvg:svgBlip xmlns:asvg="http://schemas.microsoft.com/office/drawing/2016/SVG/main" r:embed="rId37"/>
              </a:ext>
            </a:extLst>
          </a:blip>
          <a:srcRect/>
          <a:stretch/>
        </p:blipFill>
        <p:spPr bwMode="auto">
          <a:xfrm>
            <a:off x="10119641"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Box 16">
            <a:extLst>
              <a:ext uri="{FF2B5EF4-FFF2-40B4-BE49-F238E27FC236}">
                <a16:creationId xmlns:a16="http://schemas.microsoft.com/office/drawing/2014/main" id="{AB91DA7D-B3F3-BF47-9620-21459100F2EB}"/>
              </a:ext>
            </a:extLst>
          </p:cNvPr>
          <p:cNvSpPr txBox="1">
            <a:spLocks noChangeArrowheads="1"/>
          </p:cNvSpPr>
          <p:nvPr/>
        </p:nvSpPr>
        <p:spPr bwMode="auto">
          <a:xfrm>
            <a:off x="9792760" y="4416914"/>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M6gd instance</a:t>
            </a:r>
          </a:p>
        </p:txBody>
      </p:sp>
      <p:sp>
        <p:nvSpPr>
          <p:cNvPr id="61" name="TextBox 16">
            <a:extLst>
              <a:ext uri="{FF2B5EF4-FFF2-40B4-BE49-F238E27FC236}">
                <a16:creationId xmlns:a16="http://schemas.microsoft.com/office/drawing/2014/main" id="{995D4CC9-C9D4-C141-9CCD-043F683F068A}"/>
              </a:ext>
            </a:extLst>
          </p:cNvPr>
          <p:cNvSpPr txBox="1">
            <a:spLocks noChangeArrowheads="1"/>
          </p:cNvSpPr>
          <p:nvPr/>
        </p:nvSpPr>
        <p:spPr bwMode="auto">
          <a:xfrm>
            <a:off x="10850043" y="548028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A1 instance</a:t>
            </a:r>
          </a:p>
        </p:txBody>
      </p:sp>
      <p:pic>
        <p:nvPicPr>
          <p:cNvPr id="63" name="Graphic 104">
            <a:extLst>
              <a:ext uri="{FF2B5EF4-FFF2-40B4-BE49-F238E27FC236}">
                <a16:creationId xmlns:a16="http://schemas.microsoft.com/office/drawing/2014/main" id="{D36011FB-40CB-ED44-9D27-9A696A218B19}"/>
              </a:ext>
            </a:extLst>
          </p:cNvPr>
          <p:cNvPicPr>
            <a:picLocks noChangeAspect="1" noChangeArrowheads="1"/>
          </p:cNvPicPr>
          <p:nvPr/>
        </p:nvPicPr>
        <p:blipFill>
          <a:blip r:embed="rId38">
            <a:extLst>
              <a:ext uri="{96DAC541-7B7A-43D3-8B79-37D633B846F1}">
                <asvg:svgBlip xmlns:asvg="http://schemas.microsoft.com/office/drawing/2016/SVG/main" r:embed="rId39"/>
              </a:ext>
            </a:extLst>
          </a:blip>
          <a:srcRect/>
          <a:stretch/>
        </p:blipFill>
        <p:spPr bwMode="auto">
          <a:xfrm>
            <a:off x="11186644" y="502628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Graphic 108">
            <a:extLst>
              <a:ext uri="{FF2B5EF4-FFF2-40B4-BE49-F238E27FC236}">
                <a16:creationId xmlns:a16="http://schemas.microsoft.com/office/drawing/2014/main" id="{58BCD498-228B-AE4C-94D2-FAA0ED8DF3B6}"/>
              </a:ext>
            </a:extLst>
          </p:cNvPr>
          <p:cNvPicPr>
            <a:picLocks noChangeAspect="1" noChangeArrowheads="1"/>
          </p:cNvPicPr>
          <p:nvPr/>
        </p:nvPicPr>
        <p:blipFill>
          <a:blip r:embed="rId40">
            <a:extLst>
              <a:ext uri="{96DAC541-7B7A-43D3-8B79-37D633B846F1}">
                <asvg:svgBlip xmlns:asvg="http://schemas.microsoft.com/office/drawing/2016/SVG/main" r:embed="rId41"/>
              </a:ext>
            </a:extLst>
          </a:blip>
          <a:srcRect/>
          <a:stretch/>
        </p:blipFill>
        <p:spPr bwMode="auto">
          <a:xfrm>
            <a:off x="3725565" y="502628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TextBox 16">
            <a:extLst>
              <a:ext uri="{FF2B5EF4-FFF2-40B4-BE49-F238E27FC236}">
                <a16:creationId xmlns:a16="http://schemas.microsoft.com/office/drawing/2014/main" id="{DBDB3CBB-CF24-D84A-B027-5D1BCBDFEAF5}"/>
              </a:ext>
            </a:extLst>
          </p:cNvPr>
          <p:cNvSpPr txBox="1">
            <a:spLocks noChangeArrowheads="1"/>
          </p:cNvSpPr>
          <p:nvPr/>
        </p:nvSpPr>
        <p:spPr bwMode="auto">
          <a:xfrm>
            <a:off x="3399293" y="5483485"/>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M5 instance</a:t>
            </a:r>
          </a:p>
        </p:txBody>
      </p:sp>
      <p:sp>
        <p:nvSpPr>
          <p:cNvPr id="79" name="TextBox 16">
            <a:extLst>
              <a:ext uri="{FF2B5EF4-FFF2-40B4-BE49-F238E27FC236}">
                <a16:creationId xmlns:a16="http://schemas.microsoft.com/office/drawing/2014/main" id="{4C5EC526-609A-3B49-94E0-A7AD86D2A1AA}"/>
              </a:ext>
            </a:extLst>
          </p:cNvPr>
          <p:cNvSpPr txBox="1">
            <a:spLocks noChangeArrowheads="1"/>
          </p:cNvSpPr>
          <p:nvPr/>
        </p:nvSpPr>
        <p:spPr bwMode="auto">
          <a:xfrm>
            <a:off x="240942" y="3961024"/>
            <a:ext cx="198632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General-purpose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instances</a:t>
            </a:r>
          </a:p>
        </p:txBody>
      </p:sp>
      <p:sp>
        <p:nvSpPr>
          <p:cNvPr id="71" name="TextBox 16">
            <a:extLst>
              <a:ext uri="{FF2B5EF4-FFF2-40B4-BE49-F238E27FC236}">
                <a16:creationId xmlns:a16="http://schemas.microsoft.com/office/drawing/2014/main" id="{95FEAE7C-074A-3548-9DC3-1B2E01252EE8}"/>
              </a:ext>
            </a:extLst>
          </p:cNvPr>
          <p:cNvSpPr txBox="1">
            <a:spLocks noChangeArrowheads="1"/>
          </p:cNvSpPr>
          <p:nvPr/>
        </p:nvSpPr>
        <p:spPr bwMode="auto">
          <a:xfrm>
            <a:off x="6522608" y="3340402"/>
            <a:ext cx="123712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Habana Gaudi instance</a:t>
            </a:r>
          </a:p>
        </p:txBody>
      </p:sp>
      <p:sp>
        <p:nvSpPr>
          <p:cNvPr id="75" name="TextBox 16">
            <a:extLst>
              <a:ext uri="{FF2B5EF4-FFF2-40B4-BE49-F238E27FC236}">
                <a16:creationId xmlns:a16="http://schemas.microsoft.com/office/drawing/2014/main" id="{6582A938-5675-1046-B171-B4973B25C78D}"/>
              </a:ext>
            </a:extLst>
          </p:cNvPr>
          <p:cNvSpPr txBox="1">
            <a:spLocks noChangeArrowheads="1"/>
          </p:cNvSpPr>
          <p:nvPr/>
        </p:nvSpPr>
        <p:spPr bwMode="auto">
          <a:xfrm>
            <a:off x="7654576" y="3340402"/>
            <a:ext cx="111556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Trainium instance</a:t>
            </a:r>
          </a:p>
        </p:txBody>
      </p:sp>
      <p:pic>
        <p:nvPicPr>
          <p:cNvPr id="76" name="Graphic 75">
            <a:extLst>
              <a:ext uri="{FF2B5EF4-FFF2-40B4-BE49-F238E27FC236}">
                <a16:creationId xmlns:a16="http://schemas.microsoft.com/office/drawing/2014/main" id="{4249EC68-2579-6E4E-B841-C1EBC418E77B}"/>
              </a:ext>
            </a:extLst>
          </p:cNvPr>
          <p:cNvPicPr>
            <a:picLocks noChangeAspect="1"/>
          </p:cNvPicPr>
          <p:nvPr/>
        </p:nvPicPr>
        <p:blipFill>
          <a:blip r:embed="rId42">
            <a:extLst>
              <a:ext uri="{96DAC541-7B7A-43D3-8B79-37D633B846F1}">
                <asvg:svgBlip xmlns:asvg="http://schemas.microsoft.com/office/drawing/2016/SVG/main" r:embed="rId43"/>
              </a:ext>
            </a:extLst>
          </a:blip>
          <a:srcRect/>
          <a:stretch/>
        </p:blipFill>
        <p:spPr>
          <a:xfrm>
            <a:off x="6912570" y="2881313"/>
            <a:ext cx="457200" cy="457200"/>
          </a:xfrm>
          <a:prstGeom prst="rect">
            <a:avLst/>
          </a:prstGeom>
        </p:spPr>
      </p:pic>
      <p:pic>
        <p:nvPicPr>
          <p:cNvPr id="78" name="Graphic 77">
            <a:extLst>
              <a:ext uri="{FF2B5EF4-FFF2-40B4-BE49-F238E27FC236}">
                <a16:creationId xmlns:a16="http://schemas.microsoft.com/office/drawing/2014/main" id="{A555B286-FFED-424F-8EC0-C4CD2D15B3B9}"/>
              </a:ext>
            </a:extLst>
          </p:cNvPr>
          <p:cNvPicPr>
            <a:picLocks noChangeAspect="1"/>
          </p:cNvPicPr>
          <p:nvPr/>
        </p:nvPicPr>
        <p:blipFill>
          <a:blip r:embed="rId44">
            <a:extLst>
              <a:ext uri="{96DAC541-7B7A-43D3-8B79-37D633B846F1}">
                <asvg:svgBlip xmlns:asvg="http://schemas.microsoft.com/office/drawing/2016/SVG/main" r:embed="rId45"/>
              </a:ext>
            </a:extLst>
          </a:blip>
          <a:srcRect/>
          <a:stretch/>
        </p:blipFill>
        <p:spPr>
          <a:xfrm>
            <a:off x="7992285" y="2881313"/>
            <a:ext cx="457200" cy="457200"/>
          </a:xfrm>
          <a:prstGeom prst="rect">
            <a:avLst/>
          </a:prstGeom>
        </p:spPr>
      </p:pic>
      <p:pic>
        <p:nvPicPr>
          <p:cNvPr id="62" name="Graphic 44">
            <a:extLst>
              <a:ext uri="{FF2B5EF4-FFF2-40B4-BE49-F238E27FC236}">
                <a16:creationId xmlns:a16="http://schemas.microsoft.com/office/drawing/2014/main" id="{03AE750E-2893-2049-9EED-1617478DB967}"/>
              </a:ext>
            </a:extLst>
          </p:cNvPr>
          <p:cNvPicPr>
            <a:picLocks noChangeAspect="1" noChangeArrowheads="1"/>
          </p:cNvPicPr>
          <p:nvPr/>
        </p:nvPicPr>
        <p:blipFill>
          <a:blip r:embed="rId46">
            <a:extLst>
              <a:ext uri="{96DAC541-7B7A-43D3-8B79-37D633B846F1}">
                <asvg:svgBlip xmlns:asvg="http://schemas.microsoft.com/office/drawing/2016/SVG/main" r:embed="rId47"/>
              </a:ext>
            </a:extLst>
          </a:blip>
          <a:srcRect/>
          <a:stretch/>
        </p:blipFill>
        <p:spPr bwMode="auto">
          <a:xfrm>
            <a:off x="10809977" y="14434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 name="TextBox 16">
            <a:extLst>
              <a:ext uri="{FF2B5EF4-FFF2-40B4-BE49-F238E27FC236}">
                <a16:creationId xmlns:a16="http://schemas.microsoft.com/office/drawing/2014/main" id="{5B089F46-D017-3144-817B-3B1AD2FC08CD}"/>
              </a:ext>
            </a:extLst>
          </p:cNvPr>
          <p:cNvSpPr txBox="1">
            <a:spLocks noChangeArrowheads="1"/>
          </p:cNvSpPr>
          <p:nvPr/>
        </p:nvSpPr>
        <p:spPr bwMode="auto">
          <a:xfrm>
            <a:off x="10425472" y="1922235"/>
            <a:ext cx="12262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Microservice Extractor for .NET</a:t>
            </a:r>
          </a:p>
        </p:txBody>
      </p:sp>
      <p:sp>
        <p:nvSpPr>
          <p:cNvPr id="83" name="TextBox 16">
            <a:extLst>
              <a:ext uri="{FF2B5EF4-FFF2-40B4-BE49-F238E27FC236}">
                <a16:creationId xmlns:a16="http://schemas.microsoft.com/office/drawing/2014/main" id="{9A87E6D0-3F0F-4141-80F5-3A928E6047DD}"/>
              </a:ext>
            </a:extLst>
          </p:cNvPr>
          <p:cNvSpPr txBox="1">
            <a:spLocks noChangeArrowheads="1"/>
          </p:cNvSpPr>
          <p:nvPr/>
        </p:nvSpPr>
        <p:spPr bwMode="auto">
          <a:xfrm>
            <a:off x="3388868" y="441675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M1 Mac instance</a:t>
            </a:r>
          </a:p>
        </p:txBody>
      </p:sp>
      <p:pic>
        <p:nvPicPr>
          <p:cNvPr id="88" name="Graphic 74">
            <a:extLst>
              <a:ext uri="{FF2B5EF4-FFF2-40B4-BE49-F238E27FC236}">
                <a16:creationId xmlns:a16="http://schemas.microsoft.com/office/drawing/2014/main" id="{0ABD981F-CFF1-0D45-AD22-212491F91416}"/>
              </a:ext>
            </a:extLst>
          </p:cNvPr>
          <p:cNvPicPr>
            <a:picLocks noChangeAspect="1" noChangeArrowheads="1"/>
          </p:cNvPicPr>
          <p:nvPr/>
        </p:nvPicPr>
        <p:blipFill>
          <a:blip r:embed="rId48">
            <a:extLst>
              <a:ext uri="{96DAC541-7B7A-43D3-8B79-37D633B846F1}">
                <asvg:svgBlip xmlns:asvg="http://schemas.microsoft.com/office/drawing/2016/SVG/main" r:embed="rId49"/>
              </a:ext>
            </a:extLst>
          </a:blip>
          <a:srcRect/>
          <a:stretch/>
        </p:blipFill>
        <p:spPr bwMode="auto">
          <a:xfrm>
            <a:off x="3719067"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Graphic 108">
            <a:extLst>
              <a:ext uri="{FF2B5EF4-FFF2-40B4-BE49-F238E27FC236}">
                <a16:creationId xmlns:a16="http://schemas.microsoft.com/office/drawing/2014/main" id="{1C5E18A8-40F3-BE4C-94E2-419348B96536}"/>
              </a:ext>
            </a:extLst>
          </p:cNvPr>
          <p:cNvPicPr>
            <a:picLocks noChangeAspect="1" noChangeArrowheads="1"/>
          </p:cNvPicPr>
          <p:nvPr/>
        </p:nvPicPr>
        <p:blipFill>
          <a:blip r:embed="rId50">
            <a:extLst>
              <a:ext uri="{96DAC541-7B7A-43D3-8B79-37D633B846F1}">
                <asvg:svgBlip xmlns:asvg="http://schemas.microsoft.com/office/drawing/2016/SVG/main" r:embed="rId51"/>
              </a:ext>
            </a:extLst>
          </a:blip>
          <a:srcRect/>
          <a:stretch/>
        </p:blipFill>
        <p:spPr bwMode="auto">
          <a:xfrm>
            <a:off x="11176613" y="395971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TextBox 16">
            <a:extLst>
              <a:ext uri="{FF2B5EF4-FFF2-40B4-BE49-F238E27FC236}">
                <a16:creationId xmlns:a16="http://schemas.microsoft.com/office/drawing/2014/main" id="{076FEEA5-1757-634A-8D3D-BA9F8D97F3E1}"/>
              </a:ext>
            </a:extLst>
          </p:cNvPr>
          <p:cNvSpPr txBox="1">
            <a:spLocks noChangeArrowheads="1"/>
          </p:cNvSpPr>
          <p:nvPr/>
        </p:nvSpPr>
        <p:spPr bwMode="auto">
          <a:xfrm>
            <a:off x="10849732" y="4416914"/>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M6i instance</a:t>
            </a:r>
          </a:p>
        </p:txBody>
      </p:sp>
      <p:pic>
        <p:nvPicPr>
          <p:cNvPr id="93" name="Graphic 108">
            <a:extLst>
              <a:ext uri="{FF2B5EF4-FFF2-40B4-BE49-F238E27FC236}">
                <a16:creationId xmlns:a16="http://schemas.microsoft.com/office/drawing/2014/main" id="{27055827-4ABE-2643-8567-3A0BC0AFBD7A}"/>
              </a:ext>
            </a:extLst>
          </p:cNvPr>
          <p:cNvPicPr>
            <a:picLocks noChangeAspect="1" noChangeArrowheads="1"/>
          </p:cNvPicPr>
          <p:nvPr/>
        </p:nvPicPr>
        <p:blipFill>
          <a:blip r:embed="rId52">
            <a:extLst>
              <a:ext uri="{96DAC541-7B7A-43D3-8B79-37D633B846F1}">
                <asvg:svgBlip xmlns:asvg="http://schemas.microsoft.com/office/drawing/2016/SVG/main" r:embed="rId53"/>
              </a:ext>
            </a:extLst>
          </a:blip>
          <a:srcRect/>
          <a:stretch/>
        </p:blipFill>
        <p:spPr bwMode="auto">
          <a:xfrm>
            <a:off x="2654300" y="502628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TextBox 16">
            <a:extLst>
              <a:ext uri="{FF2B5EF4-FFF2-40B4-BE49-F238E27FC236}">
                <a16:creationId xmlns:a16="http://schemas.microsoft.com/office/drawing/2014/main" id="{8BAD1714-1EF1-FE4A-8284-3B065E117DC2}"/>
              </a:ext>
            </a:extLst>
          </p:cNvPr>
          <p:cNvSpPr txBox="1">
            <a:spLocks noChangeArrowheads="1"/>
          </p:cNvSpPr>
          <p:nvPr/>
        </p:nvSpPr>
        <p:spPr bwMode="auto">
          <a:xfrm>
            <a:off x="2328028" y="5483485"/>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M6a instance</a:t>
            </a:r>
          </a:p>
        </p:txBody>
      </p:sp>
    </p:spTree>
    <p:extLst>
      <p:ext uri="{BB962C8B-B14F-4D97-AF65-F5344CB8AC3E}">
        <p14:creationId xmlns:p14="http://schemas.microsoft.com/office/powerpoint/2010/main" val="25427780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F36CF864-A216-CE48-8FA2-65E23B545665}"/>
              </a:ext>
            </a:extLst>
          </p:cNvPr>
          <p:cNvSpPr>
            <a:spLocks noGrp="1" noChangeArrowheads="1"/>
          </p:cNvSpPr>
          <p:nvPr>
            <p:ph type="title"/>
          </p:nvPr>
        </p:nvSpPr>
        <p:spPr/>
        <p:txBody>
          <a:bodyPr/>
          <a:lstStyle/>
          <a:p>
            <a:pPr eaLnBrk="1" hangingPunct="1"/>
            <a:r>
              <a:rPr lang="en-US" altLang="en-US" dirty="0"/>
              <a:t>Compute</a:t>
            </a:r>
          </a:p>
        </p:txBody>
      </p:sp>
      <p:sp>
        <p:nvSpPr>
          <p:cNvPr id="89092" name="Text Placeholder 4">
            <a:extLst>
              <a:ext uri="{FF2B5EF4-FFF2-40B4-BE49-F238E27FC236}">
                <a16:creationId xmlns:a16="http://schemas.microsoft.com/office/drawing/2014/main" id="{A644E92C-1506-F848-8033-11491FE36A69}"/>
              </a:ext>
            </a:extLst>
          </p:cNvPr>
          <p:cNvSpPr>
            <a:spLocks noGrp="1" noChangeArrowheads="1"/>
          </p:cNvSpPr>
          <p:nvPr>
            <p:ph type="body" sz="quarter" idx="10"/>
          </p:nvPr>
        </p:nvSpPr>
        <p:spPr/>
        <p:txBody>
          <a:bodyPr/>
          <a:lstStyle/>
          <a:p>
            <a:pPr eaLnBrk="1" hangingPunct="1"/>
            <a:r>
              <a:rPr lang="en-US" altLang="en-US" dirty="0"/>
              <a:t>2/12</a:t>
            </a:r>
          </a:p>
        </p:txBody>
      </p:sp>
      <p:sp>
        <p:nvSpPr>
          <p:cNvPr id="89090" name="Footer Placeholder 2">
            <a:extLst>
              <a:ext uri="{FF2B5EF4-FFF2-40B4-BE49-F238E27FC236}">
                <a16:creationId xmlns:a16="http://schemas.microsoft.com/office/drawing/2014/main" id="{28829B6B-1795-D946-ABFC-042E1834D9F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9091" name="Slide Number Placeholder 3">
            <a:extLst>
              <a:ext uri="{FF2B5EF4-FFF2-40B4-BE49-F238E27FC236}">
                <a16:creationId xmlns:a16="http://schemas.microsoft.com/office/drawing/2014/main" id="{C9307E62-341C-694C-B724-95579A64522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6A6C8C-B1C9-3C4E-8E73-597F7CF10609}" type="slidenum">
              <a:rPr lang="en-US" altLang="en-US" smtClean="0">
                <a:solidFill>
                  <a:srgbClr val="161E2D"/>
                </a:solidFill>
                <a:latin typeface="Arial" panose="020B0604020202020204" pitchFamily="34" charset="0"/>
              </a:rPr>
              <a:pPr fontAlgn="base">
                <a:spcBef>
                  <a:spcPct val="0"/>
                </a:spcBef>
                <a:spcAft>
                  <a:spcPct val="0"/>
                </a:spcAft>
              </a:pPr>
              <a:t>51</a:t>
            </a:fld>
            <a:endParaRPr lang="en-US" altLang="en-US" dirty="0">
              <a:solidFill>
                <a:srgbClr val="161E2D"/>
              </a:solidFill>
              <a:latin typeface="Arial" panose="020B0604020202020204" pitchFamily="34" charset="0"/>
            </a:endParaRPr>
          </a:p>
        </p:txBody>
      </p:sp>
      <p:pic>
        <p:nvPicPr>
          <p:cNvPr id="89093" name="Graphic 5">
            <a:extLst>
              <a:ext uri="{FF2B5EF4-FFF2-40B4-BE49-F238E27FC236}">
                <a16:creationId xmlns:a16="http://schemas.microsoft.com/office/drawing/2014/main" id="{38622D4A-AB16-E74E-A250-BDBAAFFAA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TextBox 6">
            <a:extLst>
              <a:ext uri="{FF2B5EF4-FFF2-40B4-BE49-F238E27FC236}">
                <a16:creationId xmlns:a16="http://schemas.microsoft.com/office/drawing/2014/main" id="{36FEB6A7-BBBF-BF4E-B09F-F70950BA7F04}"/>
              </a:ext>
            </a:extLst>
          </p:cNvPr>
          <p:cNvSpPr txBox="1">
            <a:spLocks noChangeArrowheads="1"/>
          </p:cNvSpPr>
          <p:nvPr/>
        </p:nvSpPr>
        <p:spPr bwMode="auto">
          <a:xfrm>
            <a:off x="2227263" y="1946275"/>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Compute Cloud (Amazon EC2)</a:t>
            </a:r>
          </a:p>
        </p:txBody>
      </p:sp>
      <p:sp>
        <p:nvSpPr>
          <p:cNvPr id="115" name="TextBox 16">
            <a:extLst>
              <a:ext uri="{FF2B5EF4-FFF2-40B4-BE49-F238E27FC236}">
                <a16:creationId xmlns:a16="http://schemas.microsoft.com/office/drawing/2014/main" id="{C0A8916F-E0CA-3648-B5BF-48D343642669}"/>
              </a:ext>
            </a:extLst>
          </p:cNvPr>
          <p:cNvSpPr txBox="1">
            <a:spLocks noChangeArrowheads="1"/>
          </p:cNvSpPr>
          <p:nvPr/>
        </p:nvSpPr>
        <p:spPr bwMode="auto">
          <a:xfrm>
            <a:off x="3387862" y="3338595"/>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C6g instance</a:t>
            </a:r>
          </a:p>
        </p:txBody>
      </p:sp>
      <p:pic>
        <p:nvPicPr>
          <p:cNvPr id="118" name="Graphic 117">
            <a:extLst>
              <a:ext uri="{FF2B5EF4-FFF2-40B4-BE49-F238E27FC236}">
                <a16:creationId xmlns:a16="http://schemas.microsoft.com/office/drawing/2014/main" id="{C520C421-817F-004D-B468-1FB3EA6DF0CC}"/>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3723089" y="28815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Graphic 56">
            <a:extLst>
              <a:ext uri="{FF2B5EF4-FFF2-40B4-BE49-F238E27FC236}">
                <a16:creationId xmlns:a16="http://schemas.microsoft.com/office/drawing/2014/main" id="{5F7FF2A5-5D35-9E40-8E9F-A6891FE2D076}"/>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7986789" y="28815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Graphic 58">
            <a:extLst>
              <a:ext uri="{FF2B5EF4-FFF2-40B4-BE49-F238E27FC236}">
                <a16:creationId xmlns:a16="http://schemas.microsoft.com/office/drawing/2014/main" id="{16672E5F-73DC-B944-8274-7C43E8E6C8EE}"/>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2651468" y="395384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 name="TextBox 16">
            <a:extLst>
              <a:ext uri="{FF2B5EF4-FFF2-40B4-BE49-F238E27FC236}">
                <a16:creationId xmlns:a16="http://schemas.microsoft.com/office/drawing/2014/main" id="{5ECA0B3F-7729-424C-9CB1-06EC224E4F7E}"/>
              </a:ext>
            </a:extLst>
          </p:cNvPr>
          <p:cNvSpPr txBox="1">
            <a:spLocks noChangeArrowheads="1"/>
          </p:cNvSpPr>
          <p:nvPr/>
        </p:nvSpPr>
        <p:spPr bwMode="auto">
          <a:xfrm>
            <a:off x="5516239" y="3338595"/>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C6gn instance</a:t>
            </a:r>
          </a:p>
        </p:txBody>
      </p:sp>
      <p:sp>
        <p:nvSpPr>
          <p:cNvPr id="123" name="TextBox 16">
            <a:extLst>
              <a:ext uri="{FF2B5EF4-FFF2-40B4-BE49-F238E27FC236}">
                <a16:creationId xmlns:a16="http://schemas.microsoft.com/office/drawing/2014/main" id="{A2D84461-FCB6-2A43-8BB5-4C78E47C60DF}"/>
              </a:ext>
            </a:extLst>
          </p:cNvPr>
          <p:cNvSpPr txBox="1">
            <a:spLocks noChangeArrowheads="1"/>
          </p:cNvSpPr>
          <p:nvPr/>
        </p:nvSpPr>
        <p:spPr bwMode="auto">
          <a:xfrm>
            <a:off x="7657638" y="3338759"/>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C6a instance</a:t>
            </a:r>
          </a:p>
        </p:txBody>
      </p:sp>
      <p:sp>
        <p:nvSpPr>
          <p:cNvPr id="124" name="TextBox 16">
            <a:extLst>
              <a:ext uri="{FF2B5EF4-FFF2-40B4-BE49-F238E27FC236}">
                <a16:creationId xmlns:a16="http://schemas.microsoft.com/office/drawing/2014/main" id="{F4161B4C-BC51-F14E-B34C-BF151ED542F3}"/>
              </a:ext>
            </a:extLst>
          </p:cNvPr>
          <p:cNvSpPr txBox="1">
            <a:spLocks noChangeArrowheads="1"/>
          </p:cNvSpPr>
          <p:nvPr/>
        </p:nvSpPr>
        <p:spPr bwMode="auto">
          <a:xfrm>
            <a:off x="2322116" y="4411040"/>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C5d instance</a:t>
            </a:r>
          </a:p>
        </p:txBody>
      </p:sp>
      <p:sp>
        <p:nvSpPr>
          <p:cNvPr id="125" name="TextBox 16">
            <a:extLst>
              <a:ext uri="{FF2B5EF4-FFF2-40B4-BE49-F238E27FC236}">
                <a16:creationId xmlns:a16="http://schemas.microsoft.com/office/drawing/2014/main" id="{E5129577-5356-0245-8C89-55257C5E026A}"/>
              </a:ext>
            </a:extLst>
          </p:cNvPr>
          <p:cNvSpPr txBox="1">
            <a:spLocks noChangeArrowheads="1"/>
          </p:cNvSpPr>
          <p:nvPr/>
        </p:nvSpPr>
        <p:spPr bwMode="auto">
          <a:xfrm>
            <a:off x="3382864" y="4411040"/>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C5a instance</a:t>
            </a:r>
          </a:p>
        </p:txBody>
      </p:sp>
      <p:pic>
        <p:nvPicPr>
          <p:cNvPr id="126" name="Graphic 83">
            <a:extLst>
              <a:ext uri="{FF2B5EF4-FFF2-40B4-BE49-F238E27FC236}">
                <a16:creationId xmlns:a16="http://schemas.microsoft.com/office/drawing/2014/main" id="{7D1BC2D4-1785-EF4E-9944-A7A6688A1E71}"/>
              </a:ext>
            </a:extLst>
          </p:cNvPr>
          <p:cNvPicPr>
            <a:picLocks noChangeAspect="1" noChangeArrowheads="1"/>
          </p:cNvPicPr>
          <p:nvPr/>
        </p:nvPicPr>
        <p:blipFill>
          <a:blip r:embed="rId9">
            <a:extLst>
              <a:ext uri="{96DAC541-7B7A-43D3-8B79-37D633B846F1}">
                <asvg:svgBlip xmlns:asvg="http://schemas.microsoft.com/office/drawing/2016/SVG/main" r:embed="rId10"/>
              </a:ext>
            </a:extLst>
          </a:blip>
          <a:srcRect/>
          <a:stretch/>
        </p:blipFill>
        <p:spPr bwMode="auto">
          <a:xfrm>
            <a:off x="3717046" y="395384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Graphic 46">
            <a:extLst>
              <a:ext uri="{FF2B5EF4-FFF2-40B4-BE49-F238E27FC236}">
                <a16:creationId xmlns:a16="http://schemas.microsoft.com/office/drawing/2014/main" id="{5F027D06-BDD5-234B-9A6E-12CF22A8E715}"/>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5854939" y="28815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 name="Graphic 108">
            <a:extLst>
              <a:ext uri="{FF2B5EF4-FFF2-40B4-BE49-F238E27FC236}">
                <a16:creationId xmlns:a16="http://schemas.microsoft.com/office/drawing/2014/main" id="{CA6E602D-6FAF-D94F-A269-7B6E4C0B8354}"/>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rcRect/>
          <a:stretch/>
        </p:blipFill>
        <p:spPr bwMode="auto">
          <a:xfrm>
            <a:off x="4786509" y="395384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 name="TextBox 16">
            <a:extLst>
              <a:ext uri="{FF2B5EF4-FFF2-40B4-BE49-F238E27FC236}">
                <a16:creationId xmlns:a16="http://schemas.microsoft.com/office/drawing/2014/main" id="{B6F60435-E8AA-614F-A3FC-6BDA07DB8707}"/>
              </a:ext>
            </a:extLst>
          </p:cNvPr>
          <p:cNvSpPr txBox="1">
            <a:spLocks noChangeArrowheads="1"/>
          </p:cNvSpPr>
          <p:nvPr/>
        </p:nvSpPr>
        <p:spPr bwMode="auto">
          <a:xfrm>
            <a:off x="4450476" y="4411040"/>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C5ad instance</a:t>
            </a:r>
          </a:p>
        </p:txBody>
      </p:sp>
      <p:pic>
        <p:nvPicPr>
          <p:cNvPr id="130" name="Graphic 108">
            <a:extLst>
              <a:ext uri="{FF2B5EF4-FFF2-40B4-BE49-F238E27FC236}">
                <a16:creationId xmlns:a16="http://schemas.microsoft.com/office/drawing/2014/main" id="{B0ADADEB-F9D1-ED4D-A592-ECBBBE67BA70}"/>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5852676" y="395384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 name="TextBox 16">
            <a:extLst>
              <a:ext uri="{FF2B5EF4-FFF2-40B4-BE49-F238E27FC236}">
                <a16:creationId xmlns:a16="http://schemas.microsoft.com/office/drawing/2014/main" id="{02D0868D-BAE3-FF4B-975E-0FD8925F53C1}"/>
              </a:ext>
            </a:extLst>
          </p:cNvPr>
          <p:cNvSpPr txBox="1">
            <a:spLocks noChangeArrowheads="1"/>
          </p:cNvSpPr>
          <p:nvPr/>
        </p:nvSpPr>
        <p:spPr bwMode="auto">
          <a:xfrm>
            <a:off x="5509569" y="4416582"/>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C5n instance</a:t>
            </a:r>
          </a:p>
        </p:txBody>
      </p:sp>
      <p:pic>
        <p:nvPicPr>
          <p:cNvPr id="132" name="Graphic 108">
            <a:extLst>
              <a:ext uri="{FF2B5EF4-FFF2-40B4-BE49-F238E27FC236}">
                <a16:creationId xmlns:a16="http://schemas.microsoft.com/office/drawing/2014/main" id="{01E86C2F-7855-6847-A301-0517A07B8EF7}"/>
              </a:ext>
            </a:extLst>
          </p:cNvPr>
          <p:cNvPicPr>
            <a:picLocks noChangeAspect="1" noChangeArrowheads="1"/>
          </p:cNvPicPr>
          <p:nvPr/>
        </p:nvPicPr>
        <p:blipFill>
          <a:blip r:embed="rId17">
            <a:extLst>
              <a:ext uri="{96DAC541-7B7A-43D3-8B79-37D633B846F1}">
                <asvg:svgBlip xmlns:asvg="http://schemas.microsoft.com/office/drawing/2016/SVG/main" r:embed="rId18"/>
              </a:ext>
            </a:extLst>
          </a:blip>
          <a:srcRect/>
          <a:stretch/>
        </p:blipFill>
        <p:spPr bwMode="auto">
          <a:xfrm>
            <a:off x="6911769" y="395384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 name="TextBox 16">
            <a:extLst>
              <a:ext uri="{FF2B5EF4-FFF2-40B4-BE49-F238E27FC236}">
                <a16:creationId xmlns:a16="http://schemas.microsoft.com/office/drawing/2014/main" id="{C66B1583-10F5-644E-ABA3-667D0685D158}"/>
              </a:ext>
            </a:extLst>
          </p:cNvPr>
          <p:cNvSpPr txBox="1">
            <a:spLocks noChangeArrowheads="1"/>
          </p:cNvSpPr>
          <p:nvPr/>
        </p:nvSpPr>
        <p:spPr bwMode="auto">
          <a:xfrm>
            <a:off x="6584512" y="4416582"/>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C4 instance</a:t>
            </a:r>
          </a:p>
        </p:txBody>
      </p:sp>
      <p:sp>
        <p:nvSpPr>
          <p:cNvPr id="54" name="TextBox 16">
            <a:extLst>
              <a:ext uri="{FF2B5EF4-FFF2-40B4-BE49-F238E27FC236}">
                <a16:creationId xmlns:a16="http://schemas.microsoft.com/office/drawing/2014/main" id="{8E7DC6DC-100E-8649-9CBA-DBD5E5626C4A}"/>
              </a:ext>
            </a:extLst>
          </p:cNvPr>
          <p:cNvSpPr txBox="1">
            <a:spLocks noChangeArrowheads="1"/>
          </p:cNvSpPr>
          <p:nvPr/>
        </p:nvSpPr>
        <p:spPr bwMode="auto">
          <a:xfrm>
            <a:off x="2322284" y="3338595"/>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C7g instance</a:t>
            </a:r>
          </a:p>
        </p:txBody>
      </p:sp>
      <p:pic>
        <p:nvPicPr>
          <p:cNvPr id="55" name="Graphic 54">
            <a:extLst>
              <a:ext uri="{FF2B5EF4-FFF2-40B4-BE49-F238E27FC236}">
                <a16:creationId xmlns:a16="http://schemas.microsoft.com/office/drawing/2014/main" id="{9939DFE8-990D-7C46-960C-A45BC6A066E1}"/>
              </a:ext>
            </a:extLst>
          </p:cNvPr>
          <p:cNvPicPr>
            <a:picLocks noChangeAspect="1" noChangeArrowheads="1"/>
          </p:cNvPicPr>
          <p:nvPr/>
        </p:nvPicPr>
        <p:blipFill>
          <a:blip r:embed="rId19">
            <a:extLst>
              <a:ext uri="{96DAC541-7B7A-43D3-8B79-37D633B846F1}">
                <asvg:svgBlip xmlns:asvg="http://schemas.microsoft.com/office/drawing/2016/SVG/main" r:embed="rId20"/>
              </a:ext>
            </a:extLst>
          </a:blip>
          <a:srcRect/>
          <a:stretch/>
        </p:blipFill>
        <p:spPr bwMode="auto">
          <a:xfrm>
            <a:off x="2657164" y="28815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Box 16">
            <a:extLst>
              <a:ext uri="{FF2B5EF4-FFF2-40B4-BE49-F238E27FC236}">
                <a16:creationId xmlns:a16="http://schemas.microsoft.com/office/drawing/2014/main" id="{E5000552-651A-BE4A-BDDE-3BEF6F37D3BA}"/>
              </a:ext>
            </a:extLst>
          </p:cNvPr>
          <p:cNvSpPr txBox="1">
            <a:spLocks noChangeArrowheads="1"/>
          </p:cNvSpPr>
          <p:nvPr/>
        </p:nvSpPr>
        <p:spPr bwMode="auto">
          <a:xfrm>
            <a:off x="4451629" y="3338595"/>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C6gd instance</a:t>
            </a:r>
          </a:p>
        </p:txBody>
      </p:sp>
      <p:pic>
        <p:nvPicPr>
          <p:cNvPr id="64" name="Graphic 63">
            <a:extLst>
              <a:ext uri="{FF2B5EF4-FFF2-40B4-BE49-F238E27FC236}">
                <a16:creationId xmlns:a16="http://schemas.microsoft.com/office/drawing/2014/main" id="{3819952A-52C9-EE4F-A0D5-F31174258076}"/>
              </a:ext>
            </a:extLst>
          </p:cNvPr>
          <p:cNvPicPr>
            <a:picLocks noChangeAspect="1" noChangeArrowheads="1"/>
          </p:cNvPicPr>
          <p:nvPr/>
        </p:nvPicPr>
        <p:blipFill>
          <a:blip r:embed="rId21">
            <a:extLst>
              <a:ext uri="{96DAC541-7B7A-43D3-8B79-37D633B846F1}">
                <asvg:svgBlip xmlns:asvg="http://schemas.microsoft.com/office/drawing/2016/SVG/main" r:embed="rId22"/>
              </a:ext>
            </a:extLst>
          </a:blip>
          <a:srcRect/>
          <a:stretch/>
        </p:blipFill>
        <p:spPr bwMode="auto">
          <a:xfrm>
            <a:off x="4789014" y="28815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TextBox 16">
            <a:extLst>
              <a:ext uri="{FF2B5EF4-FFF2-40B4-BE49-F238E27FC236}">
                <a16:creationId xmlns:a16="http://schemas.microsoft.com/office/drawing/2014/main" id="{CA35683F-EA50-7249-A3CC-E8A128C6BD5A}"/>
              </a:ext>
            </a:extLst>
          </p:cNvPr>
          <p:cNvSpPr txBox="1">
            <a:spLocks noChangeArrowheads="1"/>
          </p:cNvSpPr>
          <p:nvPr/>
        </p:nvSpPr>
        <p:spPr bwMode="auto">
          <a:xfrm>
            <a:off x="6585072" y="3338595"/>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C6i instance</a:t>
            </a:r>
          </a:p>
        </p:txBody>
      </p:sp>
      <p:pic>
        <p:nvPicPr>
          <p:cNvPr id="66" name="Graphic 46">
            <a:extLst>
              <a:ext uri="{FF2B5EF4-FFF2-40B4-BE49-F238E27FC236}">
                <a16:creationId xmlns:a16="http://schemas.microsoft.com/office/drawing/2014/main" id="{5CB6DB6B-F5A3-3345-BA6E-776EDAFDC92C}"/>
              </a:ext>
            </a:extLst>
          </p:cNvPr>
          <p:cNvPicPr>
            <a:picLocks noChangeAspect="1" noChangeArrowheads="1"/>
          </p:cNvPicPr>
          <p:nvPr/>
        </p:nvPicPr>
        <p:blipFill>
          <a:blip r:embed="rId23">
            <a:extLst>
              <a:ext uri="{96DAC541-7B7A-43D3-8B79-37D633B846F1}">
                <asvg:svgBlip xmlns:asvg="http://schemas.microsoft.com/office/drawing/2016/SVG/main" r:embed="rId24"/>
              </a:ext>
            </a:extLst>
          </a:blip>
          <a:srcRect/>
          <a:stretch/>
        </p:blipFill>
        <p:spPr bwMode="auto">
          <a:xfrm>
            <a:off x="6920864" y="28815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16">
            <a:extLst>
              <a:ext uri="{FF2B5EF4-FFF2-40B4-BE49-F238E27FC236}">
                <a16:creationId xmlns:a16="http://schemas.microsoft.com/office/drawing/2014/main" id="{3BB7EF2E-FCA8-5745-BF56-4D8EFC3446FE}"/>
              </a:ext>
            </a:extLst>
          </p:cNvPr>
          <p:cNvSpPr txBox="1">
            <a:spLocks noChangeArrowheads="1"/>
          </p:cNvSpPr>
          <p:nvPr/>
        </p:nvSpPr>
        <p:spPr bwMode="auto">
          <a:xfrm>
            <a:off x="240942" y="2903408"/>
            <a:ext cx="198632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Compute-optimized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instances</a:t>
            </a:r>
          </a:p>
        </p:txBody>
      </p:sp>
      <p:sp>
        <p:nvSpPr>
          <p:cNvPr id="32" name="TextBox 16">
            <a:extLst>
              <a:ext uri="{FF2B5EF4-FFF2-40B4-BE49-F238E27FC236}">
                <a16:creationId xmlns:a16="http://schemas.microsoft.com/office/drawing/2014/main" id="{55AF7371-F9BB-1D41-9846-A3E8E2AB8F5C}"/>
              </a:ext>
            </a:extLst>
          </p:cNvPr>
          <p:cNvSpPr txBox="1">
            <a:spLocks noChangeArrowheads="1"/>
          </p:cNvSpPr>
          <p:nvPr/>
        </p:nvSpPr>
        <p:spPr bwMode="auto">
          <a:xfrm>
            <a:off x="8723886" y="3335133"/>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Hpc6a instance</a:t>
            </a:r>
          </a:p>
        </p:txBody>
      </p:sp>
      <p:pic>
        <p:nvPicPr>
          <p:cNvPr id="33" name="Graphic 46">
            <a:extLst>
              <a:ext uri="{FF2B5EF4-FFF2-40B4-BE49-F238E27FC236}">
                <a16:creationId xmlns:a16="http://schemas.microsoft.com/office/drawing/2014/main" id="{78F63AC0-CACB-844A-9511-CB06B569D87E}"/>
              </a:ext>
            </a:extLst>
          </p:cNvPr>
          <p:cNvPicPr>
            <a:picLocks noChangeAspect="1" noChangeArrowheads="1"/>
          </p:cNvPicPr>
          <p:nvPr/>
        </p:nvPicPr>
        <p:blipFill>
          <a:blip r:embed="rId25">
            <a:extLst>
              <a:ext uri="{96DAC541-7B7A-43D3-8B79-37D633B846F1}">
                <asvg:svgBlip xmlns:asvg="http://schemas.microsoft.com/office/drawing/2016/SVG/main" r:embed="rId26"/>
              </a:ext>
            </a:extLst>
          </a:blip>
          <a:srcRect/>
          <a:stretch/>
        </p:blipFill>
        <p:spPr bwMode="auto">
          <a:xfrm>
            <a:off x="9052714" y="28780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aphic 108">
            <a:extLst>
              <a:ext uri="{FF2B5EF4-FFF2-40B4-BE49-F238E27FC236}">
                <a16:creationId xmlns:a16="http://schemas.microsoft.com/office/drawing/2014/main" id="{2CC6431A-CF86-AA4B-B1BC-A6B3DC77B64E}"/>
              </a:ext>
            </a:extLst>
          </p:cNvPr>
          <p:cNvPicPr>
            <a:picLocks noChangeAspect="1" noChangeArrowheads="1"/>
          </p:cNvPicPr>
          <p:nvPr/>
        </p:nvPicPr>
        <p:blipFill>
          <a:blip r:embed="rId27">
            <a:extLst>
              <a:ext uri="{96DAC541-7B7A-43D3-8B79-37D633B846F1}">
                <asvg:svgBlip xmlns:asvg="http://schemas.microsoft.com/office/drawing/2016/SVG/main" r:embed="rId28"/>
              </a:ext>
            </a:extLst>
          </a:blip>
          <a:srcRect/>
          <a:stretch/>
        </p:blipFill>
        <p:spPr bwMode="auto">
          <a:xfrm>
            <a:off x="10118640" y="287709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16">
            <a:extLst>
              <a:ext uri="{FF2B5EF4-FFF2-40B4-BE49-F238E27FC236}">
                <a16:creationId xmlns:a16="http://schemas.microsoft.com/office/drawing/2014/main" id="{2D178546-7A17-1543-A6B2-B3E86BEE0BB4}"/>
              </a:ext>
            </a:extLst>
          </p:cNvPr>
          <p:cNvSpPr txBox="1">
            <a:spLocks noChangeArrowheads="1"/>
          </p:cNvSpPr>
          <p:nvPr/>
        </p:nvSpPr>
        <p:spPr bwMode="auto">
          <a:xfrm>
            <a:off x="9791759" y="3334295"/>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C5 instance</a:t>
            </a:r>
          </a:p>
        </p:txBody>
      </p:sp>
    </p:spTree>
    <p:extLst>
      <p:ext uri="{BB962C8B-B14F-4D97-AF65-F5344CB8AC3E}">
        <p14:creationId xmlns:p14="http://schemas.microsoft.com/office/powerpoint/2010/main" val="23626074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F36CF864-A216-CE48-8FA2-65E23B545665}"/>
              </a:ext>
            </a:extLst>
          </p:cNvPr>
          <p:cNvSpPr>
            <a:spLocks noGrp="1" noChangeArrowheads="1"/>
          </p:cNvSpPr>
          <p:nvPr>
            <p:ph type="title"/>
          </p:nvPr>
        </p:nvSpPr>
        <p:spPr/>
        <p:txBody>
          <a:bodyPr/>
          <a:lstStyle/>
          <a:p>
            <a:pPr eaLnBrk="1" hangingPunct="1"/>
            <a:r>
              <a:rPr lang="en-US" altLang="en-US" dirty="0"/>
              <a:t>Compute</a:t>
            </a:r>
          </a:p>
        </p:txBody>
      </p:sp>
      <p:sp>
        <p:nvSpPr>
          <p:cNvPr id="89092" name="Text Placeholder 4">
            <a:extLst>
              <a:ext uri="{FF2B5EF4-FFF2-40B4-BE49-F238E27FC236}">
                <a16:creationId xmlns:a16="http://schemas.microsoft.com/office/drawing/2014/main" id="{A644E92C-1506-F848-8033-11491FE36A69}"/>
              </a:ext>
            </a:extLst>
          </p:cNvPr>
          <p:cNvSpPr>
            <a:spLocks noGrp="1" noChangeArrowheads="1"/>
          </p:cNvSpPr>
          <p:nvPr>
            <p:ph type="body" sz="quarter" idx="10"/>
          </p:nvPr>
        </p:nvSpPr>
        <p:spPr/>
        <p:txBody>
          <a:bodyPr/>
          <a:lstStyle/>
          <a:p>
            <a:pPr eaLnBrk="1" hangingPunct="1"/>
            <a:r>
              <a:rPr lang="en-US" altLang="en-US" dirty="0"/>
              <a:t>3/12</a:t>
            </a:r>
          </a:p>
        </p:txBody>
      </p:sp>
      <p:sp>
        <p:nvSpPr>
          <p:cNvPr id="89090" name="Footer Placeholder 2">
            <a:extLst>
              <a:ext uri="{FF2B5EF4-FFF2-40B4-BE49-F238E27FC236}">
                <a16:creationId xmlns:a16="http://schemas.microsoft.com/office/drawing/2014/main" id="{28829B6B-1795-D946-ABFC-042E1834D9F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9091" name="Slide Number Placeholder 3">
            <a:extLst>
              <a:ext uri="{FF2B5EF4-FFF2-40B4-BE49-F238E27FC236}">
                <a16:creationId xmlns:a16="http://schemas.microsoft.com/office/drawing/2014/main" id="{C9307E62-341C-694C-B724-95579A64522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6A6C8C-B1C9-3C4E-8E73-597F7CF10609}" type="slidenum">
              <a:rPr lang="en-US" altLang="en-US" smtClean="0">
                <a:solidFill>
                  <a:srgbClr val="161E2D"/>
                </a:solidFill>
                <a:latin typeface="Arial" panose="020B0604020202020204" pitchFamily="34" charset="0"/>
              </a:rPr>
              <a:pPr fontAlgn="base">
                <a:spcBef>
                  <a:spcPct val="0"/>
                </a:spcBef>
                <a:spcAft>
                  <a:spcPct val="0"/>
                </a:spcAft>
              </a:pPr>
              <a:t>52</a:t>
            </a:fld>
            <a:endParaRPr lang="en-US" altLang="en-US" dirty="0">
              <a:solidFill>
                <a:srgbClr val="161E2D"/>
              </a:solidFill>
              <a:latin typeface="Arial" panose="020B0604020202020204" pitchFamily="34" charset="0"/>
            </a:endParaRPr>
          </a:p>
        </p:txBody>
      </p:sp>
      <p:pic>
        <p:nvPicPr>
          <p:cNvPr id="89093" name="Graphic 5">
            <a:extLst>
              <a:ext uri="{FF2B5EF4-FFF2-40B4-BE49-F238E27FC236}">
                <a16:creationId xmlns:a16="http://schemas.microsoft.com/office/drawing/2014/main" id="{38622D4A-AB16-E74E-A250-BDBAAFFAA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TextBox 6">
            <a:extLst>
              <a:ext uri="{FF2B5EF4-FFF2-40B4-BE49-F238E27FC236}">
                <a16:creationId xmlns:a16="http://schemas.microsoft.com/office/drawing/2014/main" id="{36FEB6A7-BBBF-BF4E-B09F-F70950BA7F04}"/>
              </a:ext>
            </a:extLst>
          </p:cNvPr>
          <p:cNvSpPr txBox="1">
            <a:spLocks noChangeArrowheads="1"/>
          </p:cNvSpPr>
          <p:nvPr/>
        </p:nvSpPr>
        <p:spPr bwMode="auto">
          <a:xfrm>
            <a:off x="2227263" y="1946275"/>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Compute Cloud (Amazon EC2)</a:t>
            </a:r>
          </a:p>
        </p:txBody>
      </p:sp>
      <p:sp>
        <p:nvSpPr>
          <p:cNvPr id="136" name="TextBox 16">
            <a:extLst>
              <a:ext uri="{FF2B5EF4-FFF2-40B4-BE49-F238E27FC236}">
                <a16:creationId xmlns:a16="http://schemas.microsoft.com/office/drawing/2014/main" id="{E5274A0A-B795-3642-A065-5DE7765DA262}"/>
              </a:ext>
            </a:extLst>
          </p:cNvPr>
          <p:cNvSpPr txBox="1">
            <a:spLocks noChangeArrowheads="1"/>
          </p:cNvSpPr>
          <p:nvPr/>
        </p:nvSpPr>
        <p:spPr bwMode="auto">
          <a:xfrm>
            <a:off x="240942" y="2903408"/>
            <a:ext cx="198632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Memory-optimized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instances</a:t>
            </a:r>
          </a:p>
        </p:txBody>
      </p:sp>
      <p:sp>
        <p:nvSpPr>
          <p:cNvPr id="138" name="TextBox 16">
            <a:extLst>
              <a:ext uri="{FF2B5EF4-FFF2-40B4-BE49-F238E27FC236}">
                <a16:creationId xmlns:a16="http://schemas.microsoft.com/office/drawing/2014/main" id="{8D6A20E3-AD65-EA4E-84FD-1D03F29249B0}"/>
              </a:ext>
            </a:extLst>
          </p:cNvPr>
          <p:cNvSpPr txBox="1">
            <a:spLocks noChangeArrowheads="1"/>
          </p:cNvSpPr>
          <p:nvPr/>
        </p:nvSpPr>
        <p:spPr bwMode="auto">
          <a:xfrm>
            <a:off x="2324101" y="3335133"/>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R6g instance</a:t>
            </a:r>
          </a:p>
        </p:txBody>
      </p:sp>
      <p:pic>
        <p:nvPicPr>
          <p:cNvPr id="139" name="Graphic 74">
            <a:extLst>
              <a:ext uri="{FF2B5EF4-FFF2-40B4-BE49-F238E27FC236}">
                <a16:creationId xmlns:a16="http://schemas.microsoft.com/office/drawing/2014/main" id="{AE5046F3-995A-254C-B7BE-CF5600A805DA}"/>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2654300" y="28780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 name="Graphic 56">
            <a:extLst>
              <a:ext uri="{FF2B5EF4-FFF2-40B4-BE49-F238E27FC236}">
                <a16:creationId xmlns:a16="http://schemas.microsoft.com/office/drawing/2014/main" id="{6561F0A3-22BE-D74E-B8C0-E0AF9D2868BD}"/>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4786968" y="28780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 name="Graphic 58">
            <a:extLst>
              <a:ext uri="{FF2B5EF4-FFF2-40B4-BE49-F238E27FC236}">
                <a16:creationId xmlns:a16="http://schemas.microsoft.com/office/drawing/2014/main" id="{703F558A-9A3E-8245-8FD9-B54A0A0B2B93}"/>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6919636" y="28780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TextBox 16">
            <a:extLst>
              <a:ext uri="{FF2B5EF4-FFF2-40B4-BE49-F238E27FC236}">
                <a16:creationId xmlns:a16="http://schemas.microsoft.com/office/drawing/2014/main" id="{2C367CF8-9314-214A-B406-E56268AA719A}"/>
              </a:ext>
            </a:extLst>
          </p:cNvPr>
          <p:cNvSpPr txBox="1">
            <a:spLocks noChangeArrowheads="1"/>
          </p:cNvSpPr>
          <p:nvPr/>
        </p:nvSpPr>
        <p:spPr bwMode="auto">
          <a:xfrm>
            <a:off x="8723886" y="3335133"/>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R5gd instance</a:t>
            </a:r>
          </a:p>
        </p:txBody>
      </p:sp>
      <p:sp>
        <p:nvSpPr>
          <p:cNvPr id="143" name="TextBox 16">
            <a:extLst>
              <a:ext uri="{FF2B5EF4-FFF2-40B4-BE49-F238E27FC236}">
                <a16:creationId xmlns:a16="http://schemas.microsoft.com/office/drawing/2014/main" id="{58218694-7664-4849-BD26-0D2D304C4B94}"/>
              </a:ext>
            </a:extLst>
          </p:cNvPr>
          <p:cNvSpPr txBox="1">
            <a:spLocks noChangeArrowheads="1"/>
          </p:cNvSpPr>
          <p:nvPr/>
        </p:nvSpPr>
        <p:spPr bwMode="auto">
          <a:xfrm>
            <a:off x="4458232" y="3335297"/>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R5 instance</a:t>
            </a:r>
          </a:p>
        </p:txBody>
      </p:sp>
      <p:sp>
        <p:nvSpPr>
          <p:cNvPr id="144" name="TextBox 16">
            <a:extLst>
              <a:ext uri="{FF2B5EF4-FFF2-40B4-BE49-F238E27FC236}">
                <a16:creationId xmlns:a16="http://schemas.microsoft.com/office/drawing/2014/main" id="{00398297-1B0E-DA4A-BB01-4FCC5680C09F}"/>
              </a:ext>
            </a:extLst>
          </p:cNvPr>
          <p:cNvSpPr txBox="1">
            <a:spLocks noChangeArrowheads="1"/>
          </p:cNvSpPr>
          <p:nvPr/>
        </p:nvSpPr>
        <p:spPr bwMode="auto">
          <a:xfrm>
            <a:off x="6583409" y="3335297"/>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R5d instance</a:t>
            </a:r>
          </a:p>
        </p:txBody>
      </p:sp>
      <p:sp>
        <p:nvSpPr>
          <p:cNvPr id="145" name="TextBox 16">
            <a:extLst>
              <a:ext uri="{FF2B5EF4-FFF2-40B4-BE49-F238E27FC236}">
                <a16:creationId xmlns:a16="http://schemas.microsoft.com/office/drawing/2014/main" id="{9C974BF1-CAD3-814A-A133-2F0FB5F17E99}"/>
              </a:ext>
            </a:extLst>
          </p:cNvPr>
          <p:cNvSpPr txBox="1">
            <a:spLocks noChangeArrowheads="1"/>
          </p:cNvSpPr>
          <p:nvPr/>
        </p:nvSpPr>
        <p:spPr bwMode="auto">
          <a:xfrm>
            <a:off x="5525731" y="3335297"/>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R5a instance</a:t>
            </a:r>
          </a:p>
        </p:txBody>
      </p:sp>
      <p:pic>
        <p:nvPicPr>
          <p:cNvPr id="146" name="Graphic 83">
            <a:extLst>
              <a:ext uri="{FF2B5EF4-FFF2-40B4-BE49-F238E27FC236}">
                <a16:creationId xmlns:a16="http://schemas.microsoft.com/office/drawing/2014/main" id="{D372C45D-D55D-EC49-BD1A-608278527462}"/>
              </a:ext>
            </a:extLst>
          </p:cNvPr>
          <p:cNvPicPr>
            <a:picLocks noChangeAspect="1" noChangeArrowheads="1"/>
          </p:cNvPicPr>
          <p:nvPr/>
        </p:nvPicPr>
        <p:blipFill>
          <a:blip r:embed="rId9">
            <a:extLst>
              <a:ext uri="{96DAC541-7B7A-43D3-8B79-37D633B846F1}">
                <asvg:svgBlip xmlns:asvg="http://schemas.microsoft.com/office/drawing/2016/SVG/main" r:embed="rId10"/>
              </a:ext>
            </a:extLst>
          </a:blip>
          <a:srcRect/>
          <a:stretch/>
        </p:blipFill>
        <p:spPr bwMode="auto">
          <a:xfrm>
            <a:off x="5853302" y="28780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 name="Graphic 46">
            <a:extLst>
              <a:ext uri="{FF2B5EF4-FFF2-40B4-BE49-F238E27FC236}">
                <a16:creationId xmlns:a16="http://schemas.microsoft.com/office/drawing/2014/main" id="{5EF24ADF-2D17-5446-BA43-02F42CF53486}"/>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9052304" y="28780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 name="Graphic 108">
            <a:extLst>
              <a:ext uri="{FF2B5EF4-FFF2-40B4-BE49-F238E27FC236}">
                <a16:creationId xmlns:a16="http://schemas.microsoft.com/office/drawing/2014/main" id="{7C90AA4D-EDF0-3446-918E-8A6D5DFC5AC1}"/>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rcRect/>
          <a:stretch/>
        </p:blipFill>
        <p:spPr bwMode="auto">
          <a:xfrm>
            <a:off x="7985970" y="287709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 name="TextBox 16">
            <a:extLst>
              <a:ext uri="{FF2B5EF4-FFF2-40B4-BE49-F238E27FC236}">
                <a16:creationId xmlns:a16="http://schemas.microsoft.com/office/drawing/2014/main" id="{9B78E114-7572-F648-9004-3400D81C190E}"/>
              </a:ext>
            </a:extLst>
          </p:cNvPr>
          <p:cNvSpPr txBox="1">
            <a:spLocks noChangeArrowheads="1"/>
          </p:cNvSpPr>
          <p:nvPr/>
        </p:nvSpPr>
        <p:spPr bwMode="auto">
          <a:xfrm>
            <a:off x="7661068" y="3334295"/>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R5ad instance</a:t>
            </a:r>
          </a:p>
        </p:txBody>
      </p:sp>
      <p:pic>
        <p:nvPicPr>
          <p:cNvPr id="150" name="Graphic 108">
            <a:extLst>
              <a:ext uri="{FF2B5EF4-FFF2-40B4-BE49-F238E27FC236}">
                <a16:creationId xmlns:a16="http://schemas.microsoft.com/office/drawing/2014/main" id="{3ED2D769-4181-C949-BE53-C1DA8E23769B}"/>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10118640" y="287709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TextBox 16">
            <a:extLst>
              <a:ext uri="{FF2B5EF4-FFF2-40B4-BE49-F238E27FC236}">
                <a16:creationId xmlns:a16="http://schemas.microsoft.com/office/drawing/2014/main" id="{7FC10B2B-E1B9-2449-BF96-3E0857087671}"/>
              </a:ext>
            </a:extLst>
          </p:cNvPr>
          <p:cNvSpPr txBox="1">
            <a:spLocks noChangeArrowheads="1"/>
          </p:cNvSpPr>
          <p:nvPr/>
        </p:nvSpPr>
        <p:spPr bwMode="auto">
          <a:xfrm>
            <a:off x="9791759" y="3334295"/>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R5b instance</a:t>
            </a:r>
          </a:p>
        </p:txBody>
      </p:sp>
      <p:pic>
        <p:nvPicPr>
          <p:cNvPr id="152" name="Graphic 108">
            <a:extLst>
              <a:ext uri="{FF2B5EF4-FFF2-40B4-BE49-F238E27FC236}">
                <a16:creationId xmlns:a16="http://schemas.microsoft.com/office/drawing/2014/main" id="{6BE09CBC-E658-164F-8C05-54583F27773F}"/>
              </a:ext>
            </a:extLst>
          </p:cNvPr>
          <p:cNvPicPr>
            <a:picLocks noChangeAspect="1" noChangeArrowheads="1"/>
          </p:cNvPicPr>
          <p:nvPr/>
        </p:nvPicPr>
        <p:blipFill>
          <a:blip r:embed="rId17">
            <a:extLst>
              <a:ext uri="{96DAC541-7B7A-43D3-8B79-37D633B846F1}">
                <asvg:svgBlip xmlns:asvg="http://schemas.microsoft.com/office/drawing/2016/SVG/main" r:embed="rId18"/>
              </a:ext>
            </a:extLst>
          </a:blip>
          <a:srcRect/>
          <a:stretch/>
        </p:blipFill>
        <p:spPr bwMode="auto">
          <a:xfrm>
            <a:off x="2653285" y="395476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 name="TextBox 16">
            <a:extLst>
              <a:ext uri="{FF2B5EF4-FFF2-40B4-BE49-F238E27FC236}">
                <a16:creationId xmlns:a16="http://schemas.microsoft.com/office/drawing/2014/main" id="{191E5C54-18A1-3542-A64D-464E198609C0}"/>
              </a:ext>
            </a:extLst>
          </p:cNvPr>
          <p:cNvSpPr txBox="1">
            <a:spLocks noChangeArrowheads="1"/>
          </p:cNvSpPr>
          <p:nvPr/>
        </p:nvSpPr>
        <p:spPr bwMode="auto">
          <a:xfrm>
            <a:off x="2319595" y="4411966"/>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R5n instance</a:t>
            </a:r>
          </a:p>
        </p:txBody>
      </p:sp>
      <p:sp>
        <p:nvSpPr>
          <p:cNvPr id="155" name="TextBox 16">
            <a:extLst>
              <a:ext uri="{FF2B5EF4-FFF2-40B4-BE49-F238E27FC236}">
                <a16:creationId xmlns:a16="http://schemas.microsoft.com/office/drawing/2014/main" id="{C4F73C30-BE9E-D743-AA65-BD6C24E71410}"/>
              </a:ext>
            </a:extLst>
          </p:cNvPr>
          <p:cNvSpPr txBox="1">
            <a:spLocks noChangeArrowheads="1"/>
          </p:cNvSpPr>
          <p:nvPr/>
        </p:nvSpPr>
        <p:spPr bwMode="auto">
          <a:xfrm>
            <a:off x="3384372" y="3335133"/>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R6i instance</a:t>
            </a:r>
          </a:p>
        </p:txBody>
      </p:sp>
      <p:pic>
        <p:nvPicPr>
          <p:cNvPr id="156" name="Graphic 74">
            <a:extLst>
              <a:ext uri="{FF2B5EF4-FFF2-40B4-BE49-F238E27FC236}">
                <a16:creationId xmlns:a16="http://schemas.microsoft.com/office/drawing/2014/main" id="{1EDA9EA6-DDC2-9A4E-8D20-7A6F381E41A2}"/>
              </a:ext>
            </a:extLst>
          </p:cNvPr>
          <p:cNvPicPr>
            <a:picLocks noChangeAspect="1" noChangeArrowheads="1"/>
          </p:cNvPicPr>
          <p:nvPr/>
        </p:nvPicPr>
        <p:blipFill>
          <a:blip r:embed="rId19">
            <a:extLst>
              <a:ext uri="{96DAC541-7B7A-43D3-8B79-37D633B846F1}">
                <asvg:svgBlip xmlns:asvg="http://schemas.microsoft.com/office/drawing/2016/SVG/main" r:embed="rId20"/>
              </a:ext>
            </a:extLst>
          </a:blip>
          <a:srcRect/>
          <a:stretch/>
        </p:blipFill>
        <p:spPr bwMode="auto">
          <a:xfrm>
            <a:off x="3720634" y="28780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 name="Graphic 158">
            <a:extLst>
              <a:ext uri="{FF2B5EF4-FFF2-40B4-BE49-F238E27FC236}">
                <a16:creationId xmlns:a16="http://schemas.microsoft.com/office/drawing/2014/main" id="{8E0F8276-EE23-6E46-911B-B1C6014734ED}"/>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4785947" y="3954766"/>
            <a:ext cx="457200" cy="457200"/>
          </a:xfrm>
          <a:prstGeom prst="rect">
            <a:avLst/>
          </a:prstGeom>
        </p:spPr>
      </p:pic>
      <p:pic>
        <p:nvPicPr>
          <p:cNvPr id="160" name="Graphic 159">
            <a:extLst>
              <a:ext uri="{FF2B5EF4-FFF2-40B4-BE49-F238E27FC236}">
                <a16:creationId xmlns:a16="http://schemas.microsoft.com/office/drawing/2014/main" id="{93CB845A-43EE-AE4E-A5D1-FFC49D2FE0E2}"/>
              </a:ext>
            </a:extLst>
          </p:cNvPr>
          <p:cNvPicPr>
            <a:picLocks noChangeAspect="1"/>
          </p:cNvPicPr>
          <p:nvPr/>
        </p:nvPicPr>
        <p:blipFill>
          <a:blip r:embed="rId23">
            <a:extLst>
              <a:ext uri="{96DAC541-7B7A-43D3-8B79-37D633B846F1}">
                <asvg:svgBlip xmlns:asvg="http://schemas.microsoft.com/office/drawing/2016/SVG/main" r:embed="rId24"/>
              </a:ext>
            </a:extLst>
          </a:blip>
          <a:srcRect/>
          <a:stretch/>
        </p:blipFill>
        <p:spPr>
          <a:xfrm>
            <a:off x="3720129" y="3954766"/>
            <a:ext cx="457200" cy="457200"/>
          </a:xfrm>
          <a:prstGeom prst="rect">
            <a:avLst/>
          </a:prstGeom>
        </p:spPr>
      </p:pic>
      <p:sp>
        <p:nvSpPr>
          <p:cNvPr id="161" name="TextBox 16">
            <a:extLst>
              <a:ext uri="{FF2B5EF4-FFF2-40B4-BE49-F238E27FC236}">
                <a16:creationId xmlns:a16="http://schemas.microsoft.com/office/drawing/2014/main" id="{8954C3A1-39A3-2C4F-86F0-33819C9152A3}"/>
              </a:ext>
            </a:extLst>
          </p:cNvPr>
          <p:cNvSpPr txBox="1">
            <a:spLocks noChangeArrowheads="1"/>
          </p:cNvSpPr>
          <p:nvPr/>
        </p:nvSpPr>
        <p:spPr bwMode="auto">
          <a:xfrm>
            <a:off x="3386147" y="440515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Rdn instance</a:t>
            </a:r>
          </a:p>
        </p:txBody>
      </p:sp>
      <p:sp>
        <p:nvSpPr>
          <p:cNvPr id="162" name="TextBox 16">
            <a:extLst>
              <a:ext uri="{FF2B5EF4-FFF2-40B4-BE49-F238E27FC236}">
                <a16:creationId xmlns:a16="http://schemas.microsoft.com/office/drawing/2014/main" id="{5DE5FFD2-3F9B-4947-BFEA-F008F80D8B5F}"/>
              </a:ext>
            </a:extLst>
          </p:cNvPr>
          <p:cNvSpPr txBox="1">
            <a:spLocks noChangeArrowheads="1"/>
          </p:cNvSpPr>
          <p:nvPr/>
        </p:nvSpPr>
        <p:spPr bwMode="auto">
          <a:xfrm>
            <a:off x="4452518" y="440515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R4 instance</a:t>
            </a:r>
          </a:p>
        </p:txBody>
      </p:sp>
      <p:sp>
        <p:nvSpPr>
          <p:cNvPr id="163" name="TextBox 16">
            <a:extLst>
              <a:ext uri="{FF2B5EF4-FFF2-40B4-BE49-F238E27FC236}">
                <a16:creationId xmlns:a16="http://schemas.microsoft.com/office/drawing/2014/main" id="{5322A7AF-3746-0E46-ACAE-365C0F08121C}"/>
              </a:ext>
            </a:extLst>
          </p:cNvPr>
          <p:cNvSpPr txBox="1">
            <a:spLocks noChangeArrowheads="1"/>
          </p:cNvSpPr>
          <p:nvPr/>
        </p:nvSpPr>
        <p:spPr bwMode="auto">
          <a:xfrm>
            <a:off x="9788765" y="4397932"/>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X1e instance</a:t>
            </a:r>
          </a:p>
        </p:txBody>
      </p:sp>
      <p:sp>
        <p:nvSpPr>
          <p:cNvPr id="164" name="TextBox 16">
            <a:extLst>
              <a:ext uri="{FF2B5EF4-FFF2-40B4-BE49-F238E27FC236}">
                <a16:creationId xmlns:a16="http://schemas.microsoft.com/office/drawing/2014/main" id="{99F37E01-C320-FF43-B348-FBD897FB9F1A}"/>
              </a:ext>
            </a:extLst>
          </p:cNvPr>
          <p:cNvSpPr txBox="1">
            <a:spLocks noChangeArrowheads="1"/>
          </p:cNvSpPr>
          <p:nvPr/>
        </p:nvSpPr>
        <p:spPr bwMode="auto">
          <a:xfrm>
            <a:off x="2319595" y="5470959"/>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X1 instance</a:t>
            </a:r>
          </a:p>
        </p:txBody>
      </p:sp>
      <p:pic>
        <p:nvPicPr>
          <p:cNvPr id="167" name="Graphic 94">
            <a:extLst>
              <a:ext uri="{FF2B5EF4-FFF2-40B4-BE49-F238E27FC236}">
                <a16:creationId xmlns:a16="http://schemas.microsoft.com/office/drawing/2014/main" id="{1E67C3CD-22E6-C046-9B3E-C64B9EE0E1BD}"/>
              </a:ext>
            </a:extLst>
          </p:cNvPr>
          <p:cNvPicPr>
            <a:picLocks noChangeAspect="1" noChangeArrowheads="1"/>
          </p:cNvPicPr>
          <p:nvPr/>
        </p:nvPicPr>
        <p:blipFill>
          <a:blip r:embed="rId25">
            <a:extLst>
              <a:ext uri="{96DAC541-7B7A-43D3-8B79-37D633B846F1}">
                <asvg:svgBlip xmlns:asvg="http://schemas.microsoft.com/office/drawing/2016/SVG/main" r:embed="rId26"/>
              </a:ext>
            </a:extLst>
          </a:blip>
          <a:srcRect/>
          <a:stretch/>
        </p:blipFill>
        <p:spPr bwMode="auto">
          <a:xfrm>
            <a:off x="10112427" y="395476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 name="Graphic 168">
            <a:extLst>
              <a:ext uri="{FF2B5EF4-FFF2-40B4-BE49-F238E27FC236}">
                <a16:creationId xmlns:a16="http://schemas.microsoft.com/office/drawing/2014/main" id="{68D68252-75C8-9740-A79E-BE6203CEEBCE}"/>
              </a:ext>
            </a:extLst>
          </p:cNvPr>
          <p:cNvPicPr>
            <a:picLocks noChangeAspect="1" noChangeArrowheads="1"/>
          </p:cNvPicPr>
          <p:nvPr/>
        </p:nvPicPr>
        <p:blipFill>
          <a:blip r:embed="rId27">
            <a:extLst>
              <a:ext uri="{96DAC541-7B7A-43D3-8B79-37D633B846F1}">
                <asvg:svgBlip xmlns:asvg="http://schemas.microsoft.com/office/drawing/2016/SVG/main" r:embed="rId28"/>
              </a:ext>
            </a:extLst>
          </a:blip>
          <a:srcRect/>
          <a:stretch/>
        </p:blipFill>
        <p:spPr bwMode="auto">
          <a:xfrm>
            <a:off x="2653562" y="502171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 name="TextBox 16">
            <a:extLst>
              <a:ext uri="{FF2B5EF4-FFF2-40B4-BE49-F238E27FC236}">
                <a16:creationId xmlns:a16="http://schemas.microsoft.com/office/drawing/2014/main" id="{94C57826-2621-534D-8B26-6A5A75C55D4E}"/>
              </a:ext>
            </a:extLst>
          </p:cNvPr>
          <p:cNvSpPr txBox="1">
            <a:spLocks noChangeArrowheads="1"/>
          </p:cNvSpPr>
          <p:nvPr/>
        </p:nvSpPr>
        <p:spPr bwMode="auto">
          <a:xfrm>
            <a:off x="5528891" y="440532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X2gd instance</a:t>
            </a:r>
          </a:p>
        </p:txBody>
      </p:sp>
      <p:pic>
        <p:nvPicPr>
          <p:cNvPr id="172" name="Graphic 171">
            <a:extLst>
              <a:ext uri="{FF2B5EF4-FFF2-40B4-BE49-F238E27FC236}">
                <a16:creationId xmlns:a16="http://schemas.microsoft.com/office/drawing/2014/main" id="{D0C5B647-72B0-CA43-9B88-81E6B37C09E0}"/>
              </a:ext>
            </a:extLst>
          </p:cNvPr>
          <p:cNvPicPr>
            <a:picLocks noChangeAspect="1" noChangeArrowheads="1"/>
          </p:cNvPicPr>
          <p:nvPr/>
        </p:nvPicPr>
        <p:blipFill>
          <a:blip r:embed="rId29">
            <a:extLst>
              <a:ext uri="{96DAC541-7B7A-43D3-8B79-37D633B846F1}">
                <asvg:svgBlip xmlns:asvg="http://schemas.microsoft.com/office/drawing/2016/SVG/main" r:embed="rId30"/>
              </a:ext>
            </a:extLst>
          </a:blip>
          <a:srcRect/>
          <a:stretch/>
        </p:blipFill>
        <p:spPr bwMode="auto">
          <a:xfrm>
            <a:off x="5853830" y="395476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 name="TextBox 16">
            <a:extLst>
              <a:ext uri="{FF2B5EF4-FFF2-40B4-BE49-F238E27FC236}">
                <a16:creationId xmlns:a16="http://schemas.microsoft.com/office/drawing/2014/main" id="{469E2E59-07E5-E248-954B-F9DA6FCD038C}"/>
              </a:ext>
            </a:extLst>
          </p:cNvPr>
          <p:cNvSpPr txBox="1">
            <a:spLocks noChangeArrowheads="1"/>
          </p:cNvSpPr>
          <p:nvPr/>
        </p:nvSpPr>
        <p:spPr bwMode="auto">
          <a:xfrm>
            <a:off x="6585255" y="440532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X2idn instance</a:t>
            </a:r>
          </a:p>
        </p:txBody>
      </p:sp>
      <p:pic>
        <p:nvPicPr>
          <p:cNvPr id="174" name="Graphic 173">
            <a:extLst>
              <a:ext uri="{FF2B5EF4-FFF2-40B4-BE49-F238E27FC236}">
                <a16:creationId xmlns:a16="http://schemas.microsoft.com/office/drawing/2014/main" id="{29A05A2C-589A-5745-80E4-8EF36F7563B5}"/>
              </a:ext>
            </a:extLst>
          </p:cNvPr>
          <p:cNvPicPr>
            <a:picLocks noChangeAspect="1" noChangeArrowheads="1"/>
          </p:cNvPicPr>
          <p:nvPr/>
        </p:nvPicPr>
        <p:blipFill>
          <a:blip r:embed="rId31">
            <a:extLst>
              <a:ext uri="{96DAC541-7B7A-43D3-8B79-37D633B846F1}">
                <asvg:svgBlip xmlns:asvg="http://schemas.microsoft.com/office/drawing/2016/SVG/main" r:embed="rId32"/>
              </a:ext>
            </a:extLst>
          </a:blip>
          <a:srcRect/>
          <a:stretch/>
        </p:blipFill>
        <p:spPr bwMode="auto">
          <a:xfrm>
            <a:off x="6912117" y="395476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 name="TextBox 16">
            <a:extLst>
              <a:ext uri="{FF2B5EF4-FFF2-40B4-BE49-F238E27FC236}">
                <a16:creationId xmlns:a16="http://schemas.microsoft.com/office/drawing/2014/main" id="{BE8A107A-E392-8642-B6A3-65E2969E8B16}"/>
              </a:ext>
            </a:extLst>
          </p:cNvPr>
          <p:cNvSpPr txBox="1">
            <a:spLocks noChangeArrowheads="1"/>
          </p:cNvSpPr>
          <p:nvPr/>
        </p:nvSpPr>
        <p:spPr bwMode="auto">
          <a:xfrm>
            <a:off x="7661404" y="440532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X2iedn instance</a:t>
            </a:r>
          </a:p>
        </p:txBody>
      </p:sp>
      <p:pic>
        <p:nvPicPr>
          <p:cNvPr id="176" name="Graphic 175">
            <a:extLst>
              <a:ext uri="{FF2B5EF4-FFF2-40B4-BE49-F238E27FC236}">
                <a16:creationId xmlns:a16="http://schemas.microsoft.com/office/drawing/2014/main" id="{EA4E58F4-E481-FD4D-968A-D2C20DB2E903}"/>
              </a:ext>
            </a:extLst>
          </p:cNvPr>
          <p:cNvPicPr>
            <a:picLocks noChangeAspect="1" noChangeArrowheads="1"/>
          </p:cNvPicPr>
          <p:nvPr/>
        </p:nvPicPr>
        <p:blipFill>
          <a:blip r:embed="rId33">
            <a:extLst>
              <a:ext uri="{96DAC541-7B7A-43D3-8B79-37D633B846F1}">
                <asvg:svgBlip xmlns:asvg="http://schemas.microsoft.com/office/drawing/2016/SVG/main" r:embed="rId34"/>
              </a:ext>
            </a:extLst>
          </a:blip>
          <a:srcRect/>
          <a:stretch/>
        </p:blipFill>
        <p:spPr bwMode="auto">
          <a:xfrm>
            <a:off x="7988558" y="395476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 name="TextBox 16">
            <a:extLst>
              <a:ext uri="{FF2B5EF4-FFF2-40B4-BE49-F238E27FC236}">
                <a16:creationId xmlns:a16="http://schemas.microsoft.com/office/drawing/2014/main" id="{55B1C89F-1FC1-984D-8F75-EE001B7E144A}"/>
              </a:ext>
            </a:extLst>
          </p:cNvPr>
          <p:cNvSpPr txBox="1">
            <a:spLocks noChangeArrowheads="1"/>
          </p:cNvSpPr>
          <p:nvPr/>
        </p:nvSpPr>
        <p:spPr bwMode="auto">
          <a:xfrm>
            <a:off x="3386147" y="5475713"/>
            <a:ext cx="111556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High Memory instance</a:t>
            </a:r>
          </a:p>
        </p:txBody>
      </p:sp>
      <p:sp>
        <p:nvSpPr>
          <p:cNvPr id="180" name="TextBox 16">
            <a:extLst>
              <a:ext uri="{FF2B5EF4-FFF2-40B4-BE49-F238E27FC236}">
                <a16:creationId xmlns:a16="http://schemas.microsoft.com/office/drawing/2014/main" id="{23B92107-8F4F-304A-97ED-2D74AD09EA1D}"/>
              </a:ext>
            </a:extLst>
          </p:cNvPr>
          <p:cNvSpPr txBox="1">
            <a:spLocks noChangeArrowheads="1"/>
          </p:cNvSpPr>
          <p:nvPr/>
        </p:nvSpPr>
        <p:spPr bwMode="auto">
          <a:xfrm>
            <a:off x="4452518" y="5475713"/>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z1d instance</a:t>
            </a:r>
          </a:p>
        </p:txBody>
      </p:sp>
      <p:pic>
        <p:nvPicPr>
          <p:cNvPr id="181" name="Graphic 180">
            <a:extLst>
              <a:ext uri="{FF2B5EF4-FFF2-40B4-BE49-F238E27FC236}">
                <a16:creationId xmlns:a16="http://schemas.microsoft.com/office/drawing/2014/main" id="{BD664D34-5C11-2545-B16A-9F1BE945FC9C}"/>
              </a:ext>
            </a:extLst>
          </p:cNvPr>
          <p:cNvPicPr>
            <a:picLocks noChangeAspect="1"/>
          </p:cNvPicPr>
          <p:nvPr/>
        </p:nvPicPr>
        <p:blipFill>
          <a:blip r:embed="rId35">
            <a:extLst>
              <a:ext uri="{96DAC541-7B7A-43D3-8B79-37D633B846F1}">
                <asvg:svgBlip xmlns:asvg="http://schemas.microsoft.com/office/drawing/2016/SVG/main" r:embed="rId36"/>
              </a:ext>
            </a:extLst>
          </a:blip>
          <a:srcRect/>
          <a:stretch/>
        </p:blipFill>
        <p:spPr>
          <a:xfrm>
            <a:off x="3720129" y="5021718"/>
            <a:ext cx="457200" cy="457200"/>
          </a:xfrm>
          <a:prstGeom prst="rect">
            <a:avLst/>
          </a:prstGeom>
        </p:spPr>
      </p:pic>
      <p:pic>
        <p:nvPicPr>
          <p:cNvPr id="182" name="Graphic 104">
            <a:extLst>
              <a:ext uri="{FF2B5EF4-FFF2-40B4-BE49-F238E27FC236}">
                <a16:creationId xmlns:a16="http://schemas.microsoft.com/office/drawing/2014/main" id="{E699E0BF-6005-EF47-A10D-3A70DD0D7A84}"/>
              </a:ext>
            </a:extLst>
          </p:cNvPr>
          <p:cNvPicPr>
            <a:picLocks noChangeAspect="1" noChangeArrowheads="1"/>
          </p:cNvPicPr>
          <p:nvPr/>
        </p:nvPicPr>
        <p:blipFill>
          <a:blip r:embed="rId37">
            <a:extLst>
              <a:ext uri="{96DAC541-7B7A-43D3-8B79-37D633B846F1}">
                <asvg:svgBlip xmlns:asvg="http://schemas.microsoft.com/office/drawing/2016/SVG/main" r:embed="rId38"/>
              </a:ext>
            </a:extLst>
          </a:blip>
          <a:srcRect/>
          <a:stretch/>
        </p:blipFill>
        <p:spPr bwMode="auto">
          <a:xfrm>
            <a:off x="4776904" y="502171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 name="TextBox 16">
            <a:extLst>
              <a:ext uri="{FF2B5EF4-FFF2-40B4-BE49-F238E27FC236}">
                <a16:creationId xmlns:a16="http://schemas.microsoft.com/office/drawing/2014/main" id="{246BAD6F-3AA8-6D4D-B2D2-3F23049EDFB4}"/>
              </a:ext>
            </a:extLst>
          </p:cNvPr>
          <p:cNvSpPr txBox="1">
            <a:spLocks noChangeArrowheads="1"/>
          </p:cNvSpPr>
          <p:nvPr/>
        </p:nvSpPr>
        <p:spPr bwMode="auto">
          <a:xfrm>
            <a:off x="8724625" y="4401113"/>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X2iezn instance</a:t>
            </a:r>
          </a:p>
        </p:txBody>
      </p:sp>
      <p:pic>
        <p:nvPicPr>
          <p:cNvPr id="184" name="Graphic 183">
            <a:extLst>
              <a:ext uri="{FF2B5EF4-FFF2-40B4-BE49-F238E27FC236}">
                <a16:creationId xmlns:a16="http://schemas.microsoft.com/office/drawing/2014/main" id="{00ED022F-8659-AC4B-AB46-F638BD9539E7}"/>
              </a:ext>
            </a:extLst>
          </p:cNvPr>
          <p:cNvPicPr>
            <a:picLocks noChangeAspect="1" noChangeArrowheads="1"/>
          </p:cNvPicPr>
          <p:nvPr/>
        </p:nvPicPr>
        <p:blipFill>
          <a:blip r:embed="rId39">
            <a:extLst>
              <a:ext uri="{96DAC541-7B7A-43D3-8B79-37D633B846F1}">
                <asvg:svgBlip xmlns:asvg="http://schemas.microsoft.com/office/drawing/2016/SVG/main" r:embed="rId40"/>
              </a:ext>
            </a:extLst>
          </a:blip>
          <a:srcRect/>
          <a:stretch/>
        </p:blipFill>
        <p:spPr bwMode="auto">
          <a:xfrm>
            <a:off x="9053238" y="395476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0877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F36CF864-A216-CE48-8FA2-65E23B545665}"/>
              </a:ext>
            </a:extLst>
          </p:cNvPr>
          <p:cNvSpPr>
            <a:spLocks noGrp="1" noChangeArrowheads="1"/>
          </p:cNvSpPr>
          <p:nvPr>
            <p:ph type="title"/>
          </p:nvPr>
        </p:nvSpPr>
        <p:spPr/>
        <p:txBody>
          <a:bodyPr/>
          <a:lstStyle/>
          <a:p>
            <a:pPr eaLnBrk="1" hangingPunct="1"/>
            <a:r>
              <a:rPr lang="en-US" altLang="en-US" dirty="0"/>
              <a:t>Compute</a:t>
            </a:r>
          </a:p>
        </p:txBody>
      </p:sp>
      <p:sp>
        <p:nvSpPr>
          <p:cNvPr id="89092" name="Text Placeholder 4">
            <a:extLst>
              <a:ext uri="{FF2B5EF4-FFF2-40B4-BE49-F238E27FC236}">
                <a16:creationId xmlns:a16="http://schemas.microsoft.com/office/drawing/2014/main" id="{A644E92C-1506-F848-8033-11491FE36A69}"/>
              </a:ext>
            </a:extLst>
          </p:cNvPr>
          <p:cNvSpPr>
            <a:spLocks noGrp="1" noChangeArrowheads="1"/>
          </p:cNvSpPr>
          <p:nvPr>
            <p:ph type="body" sz="quarter" idx="10"/>
          </p:nvPr>
        </p:nvSpPr>
        <p:spPr/>
        <p:txBody>
          <a:bodyPr/>
          <a:lstStyle/>
          <a:p>
            <a:pPr eaLnBrk="1" hangingPunct="1"/>
            <a:r>
              <a:rPr lang="en-US" altLang="en-US" dirty="0"/>
              <a:t>4/12</a:t>
            </a:r>
          </a:p>
        </p:txBody>
      </p:sp>
      <p:sp>
        <p:nvSpPr>
          <p:cNvPr id="89090" name="Footer Placeholder 2">
            <a:extLst>
              <a:ext uri="{FF2B5EF4-FFF2-40B4-BE49-F238E27FC236}">
                <a16:creationId xmlns:a16="http://schemas.microsoft.com/office/drawing/2014/main" id="{28829B6B-1795-D946-ABFC-042E1834D9F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9091" name="Slide Number Placeholder 3">
            <a:extLst>
              <a:ext uri="{FF2B5EF4-FFF2-40B4-BE49-F238E27FC236}">
                <a16:creationId xmlns:a16="http://schemas.microsoft.com/office/drawing/2014/main" id="{C9307E62-341C-694C-B724-95579A64522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6A6C8C-B1C9-3C4E-8E73-597F7CF10609}" type="slidenum">
              <a:rPr lang="en-US" altLang="en-US" smtClean="0">
                <a:solidFill>
                  <a:srgbClr val="161E2D"/>
                </a:solidFill>
                <a:latin typeface="Arial" panose="020B0604020202020204" pitchFamily="34" charset="0"/>
              </a:rPr>
              <a:pPr fontAlgn="base">
                <a:spcBef>
                  <a:spcPct val="0"/>
                </a:spcBef>
                <a:spcAft>
                  <a:spcPct val="0"/>
                </a:spcAft>
              </a:pPr>
              <a:t>53</a:t>
            </a:fld>
            <a:endParaRPr lang="en-US" altLang="en-US" dirty="0">
              <a:solidFill>
                <a:srgbClr val="161E2D"/>
              </a:solidFill>
              <a:latin typeface="Arial" panose="020B0604020202020204" pitchFamily="34" charset="0"/>
            </a:endParaRPr>
          </a:p>
        </p:txBody>
      </p:sp>
      <p:pic>
        <p:nvPicPr>
          <p:cNvPr id="89093" name="Graphic 5">
            <a:extLst>
              <a:ext uri="{FF2B5EF4-FFF2-40B4-BE49-F238E27FC236}">
                <a16:creationId xmlns:a16="http://schemas.microsoft.com/office/drawing/2014/main" id="{38622D4A-AB16-E74E-A250-BDBAAFFAA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TextBox 6">
            <a:extLst>
              <a:ext uri="{FF2B5EF4-FFF2-40B4-BE49-F238E27FC236}">
                <a16:creationId xmlns:a16="http://schemas.microsoft.com/office/drawing/2014/main" id="{36FEB6A7-BBBF-BF4E-B09F-F70950BA7F04}"/>
              </a:ext>
            </a:extLst>
          </p:cNvPr>
          <p:cNvSpPr txBox="1">
            <a:spLocks noChangeArrowheads="1"/>
          </p:cNvSpPr>
          <p:nvPr/>
        </p:nvSpPr>
        <p:spPr bwMode="auto">
          <a:xfrm>
            <a:off x="2227263" y="1946275"/>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Compute Cloud (Amazon EC2)</a:t>
            </a:r>
          </a:p>
        </p:txBody>
      </p:sp>
      <p:sp>
        <p:nvSpPr>
          <p:cNvPr id="168" name="TextBox 16">
            <a:extLst>
              <a:ext uri="{FF2B5EF4-FFF2-40B4-BE49-F238E27FC236}">
                <a16:creationId xmlns:a16="http://schemas.microsoft.com/office/drawing/2014/main" id="{0BC022B0-7F5C-0A4B-88CF-92A98B98C94A}"/>
              </a:ext>
            </a:extLst>
          </p:cNvPr>
          <p:cNvSpPr txBox="1">
            <a:spLocks noChangeArrowheads="1"/>
          </p:cNvSpPr>
          <p:nvPr/>
        </p:nvSpPr>
        <p:spPr bwMode="auto">
          <a:xfrm>
            <a:off x="2319420" y="3336957"/>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P4 instance</a:t>
            </a:r>
          </a:p>
        </p:txBody>
      </p:sp>
      <p:pic>
        <p:nvPicPr>
          <p:cNvPr id="169" name="Graphic 168">
            <a:extLst>
              <a:ext uri="{FF2B5EF4-FFF2-40B4-BE49-F238E27FC236}">
                <a16:creationId xmlns:a16="http://schemas.microsoft.com/office/drawing/2014/main" id="{4E581B68-FCC1-4C4F-861C-416462066D90}"/>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2654300" y="2879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 name="Graphic 56">
            <a:extLst>
              <a:ext uri="{FF2B5EF4-FFF2-40B4-BE49-F238E27FC236}">
                <a16:creationId xmlns:a16="http://schemas.microsoft.com/office/drawing/2014/main" id="{A39BB23F-6437-7B48-A39D-7D84D7B9615F}"/>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5854573" y="2879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 name="Graphic 58">
            <a:extLst>
              <a:ext uri="{FF2B5EF4-FFF2-40B4-BE49-F238E27FC236}">
                <a16:creationId xmlns:a16="http://schemas.microsoft.com/office/drawing/2014/main" id="{DEBC4E5A-FB0B-624E-9C97-76C5F12674DE}"/>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6920907" y="2879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 name="TextBox 16">
            <a:extLst>
              <a:ext uri="{FF2B5EF4-FFF2-40B4-BE49-F238E27FC236}">
                <a16:creationId xmlns:a16="http://schemas.microsoft.com/office/drawing/2014/main" id="{F1FCD233-9B28-174E-8C0C-FC6F3C354738}"/>
              </a:ext>
            </a:extLst>
          </p:cNvPr>
          <p:cNvSpPr txBox="1">
            <a:spLocks noChangeArrowheads="1"/>
          </p:cNvSpPr>
          <p:nvPr/>
        </p:nvSpPr>
        <p:spPr bwMode="auto">
          <a:xfrm>
            <a:off x="3386696" y="3336957"/>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P4d instance</a:t>
            </a:r>
          </a:p>
        </p:txBody>
      </p:sp>
      <p:sp>
        <p:nvSpPr>
          <p:cNvPr id="173" name="TextBox 16">
            <a:extLst>
              <a:ext uri="{FF2B5EF4-FFF2-40B4-BE49-F238E27FC236}">
                <a16:creationId xmlns:a16="http://schemas.microsoft.com/office/drawing/2014/main" id="{17595608-40A1-CC48-92D4-8B56EE76A468}"/>
              </a:ext>
            </a:extLst>
          </p:cNvPr>
          <p:cNvSpPr txBox="1">
            <a:spLocks noChangeArrowheads="1"/>
          </p:cNvSpPr>
          <p:nvPr/>
        </p:nvSpPr>
        <p:spPr bwMode="auto">
          <a:xfrm>
            <a:off x="5521913" y="3337121"/>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P3 instance</a:t>
            </a:r>
          </a:p>
        </p:txBody>
      </p:sp>
      <p:sp>
        <p:nvSpPr>
          <p:cNvPr id="174" name="TextBox 16">
            <a:extLst>
              <a:ext uri="{FF2B5EF4-FFF2-40B4-BE49-F238E27FC236}">
                <a16:creationId xmlns:a16="http://schemas.microsoft.com/office/drawing/2014/main" id="{40EDEA9F-8682-F640-A5B7-6345BFC12825}"/>
              </a:ext>
            </a:extLst>
          </p:cNvPr>
          <p:cNvSpPr txBox="1">
            <a:spLocks noChangeArrowheads="1"/>
          </p:cNvSpPr>
          <p:nvPr/>
        </p:nvSpPr>
        <p:spPr bwMode="auto">
          <a:xfrm>
            <a:off x="6589525" y="3337121"/>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P3dn instance</a:t>
            </a:r>
          </a:p>
        </p:txBody>
      </p:sp>
      <p:sp>
        <p:nvSpPr>
          <p:cNvPr id="175" name="TextBox 16">
            <a:extLst>
              <a:ext uri="{FF2B5EF4-FFF2-40B4-BE49-F238E27FC236}">
                <a16:creationId xmlns:a16="http://schemas.microsoft.com/office/drawing/2014/main" id="{281B3D7C-4AA4-EC43-B229-02481855FB9C}"/>
              </a:ext>
            </a:extLst>
          </p:cNvPr>
          <p:cNvSpPr txBox="1">
            <a:spLocks noChangeArrowheads="1"/>
          </p:cNvSpPr>
          <p:nvPr/>
        </p:nvSpPr>
        <p:spPr bwMode="auto">
          <a:xfrm>
            <a:off x="7657137" y="3337121"/>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P2 instance</a:t>
            </a:r>
          </a:p>
        </p:txBody>
      </p:sp>
      <p:pic>
        <p:nvPicPr>
          <p:cNvPr id="176" name="Graphic 83">
            <a:extLst>
              <a:ext uri="{FF2B5EF4-FFF2-40B4-BE49-F238E27FC236}">
                <a16:creationId xmlns:a16="http://schemas.microsoft.com/office/drawing/2014/main" id="{2E013F1C-C726-484A-AFDA-81643CC77F4F}"/>
              </a:ext>
            </a:extLst>
          </p:cNvPr>
          <p:cNvPicPr>
            <a:picLocks noChangeAspect="1" noChangeArrowheads="1"/>
          </p:cNvPicPr>
          <p:nvPr/>
        </p:nvPicPr>
        <p:blipFill>
          <a:blip r:embed="rId9">
            <a:extLst>
              <a:ext uri="{96DAC541-7B7A-43D3-8B79-37D633B846F1}">
                <asvg:svgBlip xmlns:asvg="http://schemas.microsoft.com/office/drawing/2016/SVG/main" r:embed="rId10"/>
              </a:ext>
            </a:extLst>
          </a:blip>
          <a:srcRect/>
          <a:stretch/>
        </p:blipFill>
        <p:spPr bwMode="auto">
          <a:xfrm>
            <a:off x="7987241" y="2879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 name="Graphic 46">
            <a:extLst>
              <a:ext uri="{FF2B5EF4-FFF2-40B4-BE49-F238E27FC236}">
                <a16:creationId xmlns:a16="http://schemas.microsoft.com/office/drawing/2014/main" id="{8D8C9340-442D-5E4F-AECB-0788134341F1}"/>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3720634" y="2879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 name="TextBox 16">
            <a:extLst>
              <a:ext uri="{FF2B5EF4-FFF2-40B4-BE49-F238E27FC236}">
                <a16:creationId xmlns:a16="http://schemas.microsoft.com/office/drawing/2014/main" id="{955C5D4C-FADB-0C4C-AAA0-4704129AF2AC}"/>
              </a:ext>
            </a:extLst>
          </p:cNvPr>
          <p:cNvSpPr txBox="1">
            <a:spLocks noChangeArrowheads="1"/>
          </p:cNvSpPr>
          <p:nvPr/>
        </p:nvSpPr>
        <p:spPr bwMode="auto">
          <a:xfrm>
            <a:off x="2316116" y="4414232"/>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Inf1 instance</a:t>
            </a:r>
          </a:p>
        </p:txBody>
      </p:sp>
      <p:sp>
        <p:nvSpPr>
          <p:cNvPr id="184" name="TextBox 16">
            <a:extLst>
              <a:ext uri="{FF2B5EF4-FFF2-40B4-BE49-F238E27FC236}">
                <a16:creationId xmlns:a16="http://schemas.microsoft.com/office/drawing/2014/main" id="{777453F0-EC5A-5B4E-B156-D36F84EB763D}"/>
              </a:ext>
            </a:extLst>
          </p:cNvPr>
          <p:cNvSpPr txBox="1">
            <a:spLocks noChangeArrowheads="1"/>
          </p:cNvSpPr>
          <p:nvPr/>
        </p:nvSpPr>
        <p:spPr bwMode="auto">
          <a:xfrm>
            <a:off x="240942" y="2899301"/>
            <a:ext cx="198632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Accelerated-computing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instances</a:t>
            </a:r>
          </a:p>
        </p:txBody>
      </p:sp>
      <p:sp>
        <p:nvSpPr>
          <p:cNvPr id="210" name="TextBox 16">
            <a:extLst>
              <a:ext uri="{FF2B5EF4-FFF2-40B4-BE49-F238E27FC236}">
                <a16:creationId xmlns:a16="http://schemas.microsoft.com/office/drawing/2014/main" id="{3C871448-85A0-CB4E-A9C9-C3EEA17DCAEB}"/>
              </a:ext>
            </a:extLst>
          </p:cNvPr>
          <p:cNvSpPr txBox="1">
            <a:spLocks noChangeArrowheads="1"/>
          </p:cNvSpPr>
          <p:nvPr/>
        </p:nvSpPr>
        <p:spPr bwMode="auto">
          <a:xfrm>
            <a:off x="8720615" y="3337121"/>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DL1 instance</a:t>
            </a:r>
          </a:p>
        </p:txBody>
      </p:sp>
      <p:pic>
        <p:nvPicPr>
          <p:cNvPr id="211" name="Graphic 83">
            <a:extLst>
              <a:ext uri="{FF2B5EF4-FFF2-40B4-BE49-F238E27FC236}">
                <a16:creationId xmlns:a16="http://schemas.microsoft.com/office/drawing/2014/main" id="{9960B0C8-C293-F742-B83F-39D24A9ABC75}"/>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rcRect/>
          <a:stretch/>
        </p:blipFill>
        <p:spPr bwMode="auto">
          <a:xfrm>
            <a:off x="9053575" y="2879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TextBox 16">
            <a:extLst>
              <a:ext uri="{FF2B5EF4-FFF2-40B4-BE49-F238E27FC236}">
                <a16:creationId xmlns:a16="http://schemas.microsoft.com/office/drawing/2014/main" id="{4973B8D3-9B5B-A047-A3B4-F2D779FB5763}"/>
              </a:ext>
            </a:extLst>
          </p:cNvPr>
          <p:cNvSpPr txBox="1">
            <a:spLocks noChangeArrowheads="1"/>
          </p:cNvSpPr>
          <p:nvPr/>
        </p:nvSpPr>
        <p:spPr bwMode="auto">
          <a:xfrm>
            <a:off x="9781587" y="3337121"/>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Trn1 instance</a:t>
            </a:r>
          </a:p>
        </p:txBody>
      </p:sp>
      <p:pic>
        <p:nvPicPr>
          <p:cNvPr id="213" name="Graphic 83">
            <a:extLst>
              <a:ext uri="{FF2B5EF4-FFF2-40B4-BE49-F238E27FC236}">
                <a16:creationId xmlns:a16="http://schemas.microsoft.com/office/drawing/2014/main" id="{58A2852C-B8C5-114F-9E4D-D53C6C37A877}"/>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10119909" y="2879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 name="Graphic 108">
            <a:extLst>
              <a:ext uri="{FF2B5EF4-FFF2-40B4-BE49-F238E27FC236}">
                <a16:creationId xmlns:a16="http://schemas.microsoft.com/office/drawing/2014/main" id="{19A0BEC3-6E20-FC43-BCFA-577F637E6920}"/>
              </a:ext>
            </a:extLst>
          </p:cNvPr>
          <p:cNvPicPr>
            <a:picLocks noChangeAspect="1" noChangeArrowheads="1"/>
          </p:cNvPicPr>
          <p:nvPr/>
        </p:nvPicPr>
        <p:blipFill>
          <a:blip r:embed="rId17">
            <a:extLst>
              <a:ext uri="{96DAC541-7B7A-43D3-8B79-37D633B846F1}">
                <asvg:svgBlip xmlns:asvg="http://schemas.microsoft.com/office/drawing/2016/SVG/main" r:embed="rId18"/>
              </a:ext>
            </a:extLst>
          </a:blip>
          <a:srcRect/>
          <a:stretch/>
        </p:blipFill>
        <p:spPr bwMode="auto">
          <a:xfrm>
            <a:off x="5855406" y="395437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 name="TextBox 16">
            <a:extLst>
              <a:ext uri="{FF2B5EF4-FFF2-40B4-BE49-F238E27FC236}">
                <a16:creationId xmlns:a16="http://schemas.microsoft.com/office/drawing/2014/main" id="{9229D8D2-8213-014E-977E-6FEFCF37B74B}"/>
              </a:ext>
            </a:extLst>
          </p:cNvPr>
          <p:cNvSpPr txBox="1">
            <a:spLocks noChangeArrowheads="1"/>
          </p:cNvSpPr>
          <p:nvPr/>
        </p:nvSpPr>
        <p:spPr bwMode="auto">
          <a:xfrm>
            <a:off x="5526879" y="4411570"/>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G4dn instance</a:t>
            </a:r>
          </a:p>
        </p:txBody>
      </p:sp>
      <p:pic>
        <p:nvPicPr>
          <p:cNvPr id="230" name="Graphic 108">
            <a:extLst>
              <a:ext uri="{FF2B5EF4-FFF2-40B4-BE49-F238E27FC236}">
                <a16:creationId xmlns:a16="http://schemas.microsoft.com/office/drawing/2014/main" id="{769F09BA-65B9-C548-94E6-7ACBE418A49C}"/>
              </a:ext>
            </a:extLst>
          </p:cNvPr>
          <p:cNvPicPr>
            <a:picLocks noChangeAspect="1" noChangeArrowheads="1"/>
          </p:cNvPicPr>
          <p:nvPr/>
        </p:nvPicPr>
        <p:blipFill>
          <a:blip r:embed="rId19">
            <a:extLst>
              <a:ext uri="{96DAC541-7B7A-43D3-8B79-37D633B846F1}">
                <asvg:svgBlip xmlns:asvg="http://schemas.microsoft.com/office/drawing/2016/SVG/main" r:embed="rId20"/>
              </a:ext>
            </a:extLst>
          </a:blip>
          <a:srcRect/>
          <a:stretch/>
        </p:blipFill>
        <p:spPr bwMode="auto">
          <a:xfrm>
            <a:off x="6922792" y="395437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 name="TextBox 16">
            <a:extLst>
              <a:ext uri="{FF2B5EF4-FFF2-40B4-BE49-F238E27FC236}">
                <a16:creationId xmlns:a16="http://schemas.microsoft.com/office/drawing/2014/main" id="{4ACEF8CE-EEA9-8148-A85E-E8A63C08805F}"/>
              </a:ext>
            </a:extLst>
          </p:cNvPr>
          <p:cNvSpPr txBox="1">
            <a:spLocks noChangeArrowheads="1"/>
          </p:cNvSpPr>
          <p:nvPr/>
        </p:nvSpPr>
        <p:spPr bwMode="auto">
          <a:xfrm>
            <a:off x="6605459" y="4411570"/>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G4ad instance</a:t>
            </a:r>
          </a:p>
        </p:txBody>
      </p:sp>
      <p:sp>
        <p:nvSpPr>
          <p:cNvPr id="232" name="TextBox 16">
            <a:extLst>
              <a:ext uri="{FF2B5EF4-FFF2-40B4-BE49-F238E27FC236}">
                <a16:creationId xmlns:a16="http://schemas.microsoft.com/office/drawing/2014/main" id="{62D85D8A-48A3-D240-BC51-0E69BFAA2669}"/>
              </a:ext>
            </a:extLst>
          </p:cNvPr>
          <p:cNvSpPr txBox="1">
            <a:spLocks noChangeArrowheads="1"/>
          </p:cNvSpPr>
          <p:nvPr/>
        </p:nvSpPr>
        <p:spPr bwMode="auto">
          <a:xfrm>
            <a:off x="7654401" y="441140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G3 instance</a:t>
            </a:r>
          </a:p>
        </p:txBody>
      </p:sp>
      <p:pic>
        <p:nvPicPr>
          <p:cNvPr id="233" name="Graphic 74">
            <a:extLst>
              <a:ext uri="{FF2B5EF4-FFF2-40B4-BE49-F238E27FC236}">
                <a16:creationId xmlns:a16="http://schemas.microsoft.com/office/drawing/2014/main" id="{B9D38E82-FBF2-CF47-92F8-B97A0568E50A}"/>
              </a:ext>
            </a:extLst>
          </p:cNvPr>
          <p:cNvPicPr>
            <a:picLocks noChangeAspect="1" noChangeArrowheads="1"/>
          </p:cNvPicPr>
          <p:nvPr/>
        </p:nvPicPr>
        <p:blipFill>
          <a:blip r:embed="rId21">
            <a:extLst>
              <a:ext uri="{96DAC541-7B7A-43D3-8B79-37D633B846F1}">
                <asvg:svgBlip xmlns:asvg="http://schemas.microsoft.com/office/drawing/2016/SVG/main" r:embed="rId22"/>
              </a:ext>
            </a:extLst>
          </a:blip>
          <a:srcRect/>
          <a:stretch/>
        </p:blipFill>
        <p:spPr bwMode="auto">
          <a:xfrm>
            <a:off x="7990178" y="395437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 name="TextBox 16">
            <a:extLst>
              <a:ext uri="{FF2B5EF4-FFF2-40B4-BE49-F238E27FC236}">
                <a16:creationId xmlns:a16="http://schemas.microsoft.com/office/drawing/2014/main" id="{A683CA13-2A00-8E4B-B9D0-825614504BD6}"/>
              </a:ext>
            </a:extLst>
          </p:cNvPr>
          <p:cNvSpPr txBox="1">
            <a:spLocks noChangeArrowheads="1"/>
          </p:cNvSpPr>
          <p:nvPr/>
        </p:nvSpPr>
        <p:spPr bwMode="auto">
          <a:xfrm>
            <a:off x="8721677" y="4411406"/>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F1 instance</a:t>
            </a:r>
          </a:p>
        </p:txBody>
      </p:sp>
      <p:pic>
        <p:nvPicPr>
          <p:cNvPr id="235" name="Graphic 46">
            <a:extLst>
              <a:ext uri="{FF2B5EF4-FFF2-40B4-BE49-F238E27FC236}">
                <a16:creationId xmlns:a16="http://schemas.microsoft.com/office/drawing/2014/main" id="{E04F185D-32A8-D94F-95BF-7F28A6D6C997}"/>
              </a:ext>
            </a:extLst>
          </p:cNvPr>
          <p:cNvPicPr>
            <a:picLocks noChangeAspect="1" noChangeArrowheads="1"/>
          </p:cNvPicPr>
          <p:nvPr/>
        </p:nvPicPr>
        <p:blipFill>
          <a:blip r:embed="rId23">
            <a:extLst>
              <a:ext uri="{96DAC541-7B7A-43D3-8B79-37D633B846F1}">
                <asvg:svgBlip xmlns:asvg="http://schemas.microsoft.com/office/drawing/2016/SVG/main" r:embed="rId24"/>
              </a:ext>
            </a:extLst>
          </a:blip>
          <a:srcRect/>
          <a:stretch/>
        </p:blipFill>
        <p:spPr bwMode="auto">
          <a:xfrm>
            <a:off x="9057564" y="395437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 name="Graphic 108">
            <a:extLst>
              <a:ext uri="{FF2B5EF4-FFF2-40B4-BE49-F238E27FC236}">
                <a16:creationId xmlns:a16="http://schemas.microsoft.com/office/drawing/2014/main" id="{4BA2F056-08B5-7B42-A274-443EB1FBA3A1}"/>
              </a:ext>
            </a:extLst>
          </p:cNvPr>
          <p:cNvPicPr>
            <a:picLocks noChangeAspect="1" noChangeArrowheads="1"/>
          </p:cNvPicPr>
          <p:nvPr/>
        </p:nvPicPr>
        <p:blipFill>
          <a:blip r:embed="rId25">
            <a:extLst>
              <a:ext uri="{96DAC541-7B7A-43D3-8B79-37D633B846F1}">
                <asvg:svgBlip xmlns:asvg="http://schemas.microsoft.com/office/drawing/2016/SVG/main" r:embed="rId26"/>
              </a:ext>
            </a:extLst>
          </a:blip>
          <a:srcRect/>
          <a:stretch/>
        </p:blipFill>
        <p:spPr bwMode="auto">
          <a:xfrm>
            <a:off x="3720634" y="395437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 name="TextBox 16">
            <a:extLst>
              <a:ext uri="{FF2B5EF4-FFF2-40B4-BE49-F238E27FC236}">
                <a16:creationId xmlns:a16="http://schemas.microsoft.com/office/drawing/2014/main" id="{82D70D1F-7130-6344-9523-3F4DB6F52741}"/>
              </a:ext>
            </a:extLst>
          </p:cNvPr>
          <p:cNvSpPr txBox="1">
            <a:spLocks noChangeArrowheads="1"/>
          </p:cNvSpPr>
          <p:nvPr/>
        </p:nvSpPr>
        <p:spPr bwMode="auto">
          <a:xfrm>
            <a:off x="3387879" y="4411570"/>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G5 instance</a:t>
            </a:r>
          </a:p>
        </p:txBody>
      </p:sp>
      <p:pic>
        <p:nvPicPr>
          <p:cNvPr id="238" name="Graphic 108">
            <a:extLst>
              <a:ext uri="{FF2B5EF4-FFF2-40B4-BE49-F238E27FC236}">
                <a16:creationId xmlns:a16="http://schemas.microsoft.com/office/drawing/2014/main" id="{1DE9D963-427D-1F4F-9858-6790C65A6F06}"/>
              </a:ext>
            </a:extLst>
          </p:cNvPr>
          <p:cNvPicPr>
            <a:picLocks noChangeAspect="1" noChangeArrowheads="1"/>
          </p:cNvPicPr>
          <p:nvPr/>
        </p:nvPicPr>
        <p:blipFill>
          <a:blip r:embed="rId27">
            <a:extLst>
              <a:ext uri="{96DAC541-7B7A-43D3-8B79-37D633B846F1}">
                <asvg:svgBlip xmlns:asvg="http://schemas.microsoft.com/office/drawing/2016/SVG/main" r:embed="rId28"/>
              </a:ext>
            </a:extLst>
          </a:blip>
          <a:srcRect/>
          <a:stretch/>
        </p:blipFill>
        <p:spPr bwMode="auto">
          <a:xfrm>
            <a:off x="4788020" y="395437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 name="TextBox 16">
            <a:extLst>
              <a:ext uri="{FF2B5EF4-FFF2-40B4-BE49-F238E27FC236}">
                <a16:creationId xmlns:a16="http://schemas.microsoft.com/office/drawing/2014/main" id="{D269A65A-AF33-5D42-97AC-5A5A8859532B}"/>
              </a:ext>
            </a:extLst>
          </p:cNvPr>
          <p:cNvSpPr txBox="1">
            <a:spLocks noChangeArrowheads="1"/>
          </p:cNvSpPr>
          <p:nvPr/>
        </p:nvSpPr>
        <p:spPr bwMode="auto">
          <a:xfrm>
            <a:off x="4466459" y="4411570"/>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G5g instance</a:t>
            </a:r>
          </a:p>
        </p:txBody>
      </p:sp>
      <p:sp>
        <p:nvSpPr>
          <p:cNvPr id="240" name="TextBox 16">
            <a:extLst>
              <a:ext uri="{FF2B5EF4-FFF2-40B4-BE49-F238E27FC236}">
                <a16:creationId xmlns:a16="http://schemas.microsoft.com/office/drawing/2014/main" id="{48B82DC5-516E-EC48-BBD5-8214A41A353E}"/>
              </a:ext>
            </a:extLst>
          </p:cNvPr>
          <p:cNvSpPr txBox="1">
            <a:spLocks noChangeArrowheads="1"/>
          </p:cNvSpPr>
          <p:nvPr/>
        </p:nvSpPr>
        <p:spPr bwMode="auto">
          <a:xfrm>
            <a:off x="9781587" y="4411406"/>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VT1 instance</a:t>
            </a:r>
          </a:p>
        </p:txBody>
      </p:sp>
      <p:pic>
        <p:nvPicPr>
          <p:cNvPr id="241" name="Graphic 46">
            <a:extLst>
              <a:ext uri="{FF2B5EF4-FFF2-40B4-BE49-F238E27FC236}">
                <a16:creationId xmlns:a16="http://schemas.microsoft.com/office/drawing/2014/main" id="{D634B634-5C34-7C46-B8D8-4514C945E856}"/>
              </a:ext>
            </a:extLst>
          </p:cNvPr>
          <p:cNvPicPr>
            <a:picLocks noChangeAspect="1" noChangeArrowheads="1"/>
          </p:cNvPicPr>
          <p:nvPr/>
        </p:nvPicPr>
        <p:blipFill>
          <a:blip r:embed="rId29">
            <a:extLst>
              <a:ext uri="{96DAC541-7B7A-43D3-8B79-37D633B846F1}">
                <asvg:svgBlip xmlns:asvg="http://schemas.microsoft.com/office/drawing/2016/SVG/main" r:embed="rId30"/>
              </a:ext>
            </a:extLst>
          </a:blip>
          <a:srcRect/>
          <a:stretch/>
        </p:blipFill>
        <p:spPr bwMode="auto">
          <a:xfrm>
            <a:off x="10124950" y="395437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Graphic 108">
            <a:extLst>
              <a:ext uri="{FF2B5EF4-FFF2-40B4-BE49-F238E27FC236}">
                <a16:creationId xmlns:a16="http://schemas.microsoft.com/office/drawing/2014/main" id="{7D078D52-C8DD-6248-8460-C1E96B616E30}"/>
              </a:ext>
            </a:extLst>
          </p:cNvPr>
          <p:cNvPicPr>
            <a:picLocks noChangeAspect="1" noChangeArrowheads="1"/>
          </p:cNvPicPr>
          <p:nvPr/>
        </p:nvPicPr>
        <p:blipFill>
          <a:blip r:embed="rId31">
            <a:extLst>
              <a:ext uri="{96DAC541-7B7A-43D3-8B79-37D633B846F1}">
                <asvg:svgBlip xmlns:asvg="http://schemas.microsoft.com/office/drawing/2016/SVG/main" r:embed="rId32"/>
              </a:ext>
            </a:extLst>
          </a:blip>
          <a:srcRect/>
          <a:stretch/>
        </p:blipFill>
        <p:spPr bwMode="auto">
          <a:xfrm>
            <a:off x="2653248" y="395420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6">
            <a:extLst>
              <a:ext uri="{FF2B5EF4-FFF2-40B4-BE49-F238E27FC236}">
                <a16:creationId xmlns:a16="http://schemas.microsoft.com/office/drawing/2014/main" id="{FED5838B-416E-3621-D7DE-C0F868360B1A}"/>
              </a:ext>
            </a:extLst>
          </p:cNvPr>
          <p:cNvSpPr txBox="1">
            <a:spLocks noChangeArrowheads="1"/>
          </p:cNvSpPr>
          <p:nvPr/>
        </p:nvSpPr>
        <p:spPr bwMode="auto">
          <a:xfrm>
            <a:off x="4453972" y="3336957"/>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P4de instance</a:t>
            </a:r>
          </a:p>
        </p:txBody>
      </p:sp>
      <p:pic>
        <p:nvPicPr>
          <p:cNvPr id="3" name="Graphic 46">
            <a:extLst>
              <a:ext uri="{FF2B5EF4-FFF2-40B4-BE49-F238E27FC236}">
                <a16:creationId xmlns:a16="http://schemas.microsoft.com/office/drawing/2014/main" id="{87590963-0FA0-88F8-C63C-A200A2B916B5}"/>
              </a:ext>
            </a:extLst>
          </p:cNvPr>
          <p:cNvPicPr>
            <a:picLocks noChangeAspect="1" noChangeArrowheads="1"/>
          </p:cNvPicPr>
          <p:nvPr/>
        </p:nvPicPr>
        <p:blipFill>
          <a:blip r:embed="rId33">
            <a:extLst>
              <a:ext uri="{96DAC541-7B7A-43D3-8B79-37D633B846F1}">
                <asvg:svgBlip xmlns:asvg="http://schemas.microsoft.com/office/drawing/2016/SVG/main" r:embed="rId34"/>
              </a:ext>
            </a:extLst>
          </a:blip>
          <a:srcRect/>
          <a:stretch/>
        </p:blipFill>
        <p:spPr bwMode="auto">
          <a:xfrm>
            <a:off x="4788020" y="2879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013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F36CF864-A216-CE48-8FA2-65E23B545665}"/>
              </a:ext>
            </a:extLst>
          </p:cNvPr>
          <p:cNvSpPr>
            <a:spLocks noGrp="1" noChangeArrowheads="1"/>
          </p:cNvSpPr>
          <p:nvPr>
            <p:ph type="title"/>
          </p:nvPr>
        </p:nvSpPr>
        <p:spPr/>
        <p:txBody>
          <a:bodyPr/>
          <a:lstStyle/>
          <a:p>
            <a:pPr eaLnBrk="1" hangingPunct="1"/>
            <a:r>
              <a:rPr lang="en-US" altLang="en-US" dirty="0"/>
              <a:t>Compute</a:t>
            </a:r>
          </a:p>
        </p:txBody>
      </p:sp>
      <p:sp>
        <p:nvSpPr>
          <p:cNvPr id="89092" name="Text Placeholder 4">
            <a:extLst>
              <a:ext uri="{FF2B5EF4-FFF2-40B4-BE49-F238E27FC236}">
                <a16:creationId xmlns:a16="http://schemas.microsoft.com/office/drawing/2014/main" id="{A644E92C-1506-F848-8033-11491FE36A69}"/>
              </a:ext>
            </a:extLst>
          </p:cNvPr>
          <p:cNvSpPr>
            <a:spLocks noGrp="1" noChangeArrowheads="1"/>
          </p:cNvSpPr>
          <p:nvPr>
            <p:ph type="body" sz="quarter" idx="10"/>
          </p:nvPr>
        </p:nvSpPr>
        <p:spPr/>
        <p:txBody>
          <a:bodyPr/>
          <a:lstStyle/>
          <a:p>
            <a:pPr eaLnBrk="1" hangingPunct="1"/>
            <a:r>
              <a:rPr lang="en-US" altLang="en-US" dirty="0"/>
              <a:t>5/12</a:t>
            </a:r>
          </a:p>
        </p:txBody>
      </p:sp>
      <p:sp>
        <p:nvSpPr>
          <p:cNvPr id="89090" name="Footer Placeholder 2">
            <a:extLst>
              <a:ext uri="{FF2B5EF4-FFF2-40B4-BE49-F238E27FC236}">
                <a16:creationId xmlns:a16="http://schemas.microsoft.com/office/drawing/2014/main" id="{28829B6B-1795-D946-ABFC-042E1834D9F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89091" name="Slide Number Placeholder 3">
            <a:extLst>
              <a:ext uri="{FF2B5EF4-FFF2-40B4-BE49-F238E27FC236}">
                <a16:creationId xmlns:a16="http://schemas.microsoft.com/office/drawing/2014/main" id="{C9307E62-341C-694C-B724-95579A64522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6A6C8C-B1C9-3C4E-8E73-597F7CF10609}" type="slidenum">
              <a:rPr lang="en-US" altLang="en-US" smtClean="0">
                <a:solidFill>
                  <a:srgbClr val="161E2D"/>
                </a:solidFill>
                <a:latin typeface="Arial" panose="020B0604020202020204" pitchFamily="34" charset="0"/>
              </a:rPr>
              <a:pPr fontAlgn="base">
                <a:spcBef>
                  <a:spcPct val="0"/>
                </a:spcBef>
                <a:spcAft>
                  <a:spcPct val="0"/>
                </a:spcAft>
              </a:pPr>
              <a:t>54</a:t>
            </a:fld>
            <a:endParaRPr lang="en-US" altLang="en-US" dirty="0">
              <a:solidFill>
                <a:srgbClr val="161E2D"/>
              </a:solidFill>
              <a:latin typeface="Arial" panose="020B0604020202020204" pitchFamily="34" charset="0"/>
            </a:endParaRPr>
          </a:p>
        </p:txBody>
      </p:sp>
      <p:pic>
        <p:nvPicPr>
          <p:cNvPr id="89093" name="Graphic 5">
            <a:extLst>
              <a:ext uri="{FF2B5EF4-FFF2-40B4-BE49-F238E27FC236}">
                <a16:creationId xmlns:a16="http://schemas.microsoft.com/office/drawing/2014/main" id="{38622D4A-AB16-E74E-A250-BDBAAFFAA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TextBox 6">
            <a:extLst>
              <a:ext uri="{FF2B5EF4-FFF2-40B4-BE49-F238E27FC236}">
                <a16:creationId xmlns:a16="http://schemas.microsoft.com/office/drawing/2014/main" id="{36FEB6A7-BBBF-BF4E-B09F-F70950BA7F04}"/>
              </a:ext>
            </a:extLst>
          </p:cNvPr>
          <p:cNvSpPr txBox="1">
            <a:spLocks noChangeArrowheads="1"/>
          </p:cNvSpPr>
          <p:nvPr/>
        </p:nvSpPr>
        <p:spPr bwMode="auto">
          <a:xfrm>
            <a:off x="2227263" y="1946275"/>
            <a:ext cx="2268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Compute Cloud (Amazon EC2)</a:t>
            </a:r>
          </a:p>
        </p:txBody>
      </p:sp>
      <p:sp>
        <p:nvSpPr>
          <p:cNvPr id="184" name="TextBox 16">
            <a:extLst>
              <a:ext uri="{FF2B5EF4-FFF2-40B4-BE49-F238E27FC236}">
                <a16:creationId xmlns:a16="http://schemas.microsoft.com/office/drawing/2014/main" id="{777453F0-EC5A-5B4E-B156-D36F84EB763D}"/>
              </a:ext>
            </a:extLst>
          </p:cNvPr>
          <p:cNvSpPr txBox="1">
            <a:spLocks noChangeArrowheads="1"/>
          </p:cNvSpPr>
          <p:nvPr/>
        </p:nvSpPr>
        <p:spPr bwMode="auto">
          <a:xfrm>
            <a:off x="240942" y="2899301"/>
            <a:ext cx="198632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Storage-optimized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instances</a:t>
            </a:r>
          </a:p>
        </p:txBody>
      </p:sp>
      <p:sp>
        <p:nvSpPr>
          <p:cNvPr id="68" name="TextBox 16">
            <a:extLst>
              <a:ext uri="{FF2B5EF4-FFF2-40B4-BE49-F238E27FC236}">
                <a16:creationId xmlns:a16="http://schemas.microsoft.com/office/drawing/2014/main" id="{A9195C52-2FFB-B848-9ABE-BDB2C02B4D4A}"/>
              </a:ext>
            </a:extLst>
          </p:cNvPr>
          <p:cNvSpPr txBox="1">
            <a:spLocks noChangeArrowheads="1"/>
          </p:cNvSpPr>
          <p:nvPr/>
        </p:nvSpPr>
        <p:spPr bwMode="auto">
          <a:xfrm>
            <a:off x="2325393" y="4408201"/>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D3en instance</a:t>
            </a:r>
          </a:p>
        </p:txBody>
      </p:sp>
      <p:pic>
        <p:nvPicPr>
          <p:cNvPr id="69" name="Graphic 104">
            <a:extLst>
              <a:ext uri="{FF2B5EF4-FFF2-40B4-BE49-F238E27FC236}">
                <a16:creationId xmlns:a16="http://schemas.microsoft.com/office/drawing/2014/main" id="{1B985C8D-A268-794F-8FAC-836AE63B213F}"/>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2648951" y="395420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extBox 16">
            <a:extLst>
              <a:ext uri="{FF2B5EF4-FFF2-40B4-BE49-F238E27FC236}">
                <a16:creationId xmlns:a16="http://schemas.microsoft.com/office/drawing/2014/main" id="{7FDC2160-9176-644B-9488-1AD752B8A807}"/>
              </a:ext>
            </a:extLst>
          </p:cNvPr>
          <p:cNvSpPr txBox="1">
            <a:spLocks noChangeArrowheads="1"/>
          </p:cNvSpPr>
          <p:nvPr/>
        </p:nvSpPr>
        <p:spPr bwMode="auto">
          <a:xfrm>
            <a:off x="3386138" y="4408201"/>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H1 instance</a:t>
            </a:r>
          </a:p>
        </p:txBody>
      </p:sp>
      <p:pic>
        <p:nvPicPr>
          <p:cNvPr id="71" name="Graphic 104">
            <a:extLst>
              <a:ext uri="{FF2B5EF4-FFF2-40B4-BE49-F238E27FC236}">
                <a16:creationId xmlns:a16="http://schemas.microsoft.com/office/drawing/2014/main" id="{044DB5E6-AFD6-BB4F-B957-88B80C66FA14}"/>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3715322" y="395420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aphic 108">
            <a:extLst>
              <a:ext uri="{FF2B5EF4-FFF2-40B4-BE49-F238E27FC236}">
                <a16:creationId xmlns:a16="http://schemas.microsoft.com/office/drawing/2014/main" id="{AA4233C3-FC0C-B145-AAC3-7F3CCD589D0E}"/>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4774037" y="395100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16">
            <a:extLst>
              <a:ext uri="{FF2B5EF4-FFF2-40B4-BE49-F238E27FC236}">
                <a16:creationId xmlns:a16="http://schemas.microsoft.com/office/drawing/2014/main" id="{737A4A1F-F9A4-324D-97E9-003D469D1017}"/>
              </a:ext>
            </a:extLst>
          </p:cNvPr>
          <p:cNvSpPr txBox="1">
            <a:spLocks noChangeArrowheads="1"/>
          </p:cNvSpPr>
          <p:nvPr/>
        </p:nvSpPr>
        <p:spPr bwMode="auto">
          <a:xfrm>
            <a:off x="4446547" y="4408201"/>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DB instance</a:t>
            </a:r>
          </a:p>
        </p:txBody>
      </p:sp>
      <p:pic>
        <p:nvPicPr>
          <p:cNvPr id="29" name="Graphic 28">
            <a:extLst>
              <a:ext uri="{FF2B5EF4-FFF2-40B4-BE49-F238E27FC236}">
                <a16:creationId xmlns:a16="http://schemas.microsoft.com/office/drawing/2014/main" id="{B674C86C-D714-BC86-62E4-698312437DD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850628" y="2873705"/>
            <a:ext cx="457200" cy="457200"/>
          </a:xfrm>
          <a:prstGeom prst="rect">
            <a:avLst/>
          </a:prstGeom>
        </p:spPr>
      </p:pic>
      <p:sp>
        <p:nvSpPr>
          <p:cNvPr id="30" name="TextBox 16">
            <a:extLst>
              <a:ext uri="{FF2B5EF4-FFF2-40B4-BE49-F238E27FC236}">
                <a16:creationId xmlns:a16="http://schemas.microsoft.com/office/drawing/2014/main" id="{53BCAB71-E1BB-58E3-1D22-4159B1BF747B}"/>
              </a:ext>
            </a:extLst>
          </p:cNvPr>
          <p:cNvSpPr txBox="1">
            <a:spLocks noChangeArrowheads="1"/>
          </p:cNvSpPr>
          <p:nvPr/>
        </p:nvSpPr>
        <p:spPr bwMode="auto">
          <a:xfrm>
            <a:off x="5517187" y="332753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I3 instance</a:t>
            </a:r>
          </a:p>
        </p:txBody>
      </p:sp>
      <p:sp>
        <p:nvSpPr>
          <p:cNvPr id="32" name="TextBox 16">
            <a:extLst>
              <a:ext uri="{FF2B5EF4-FFF2-40B4-BE49-F238E27FC236}">
                <a16:creationId xmlns:a16="http://schemas.microsoft.com/office/drawing/2014/main" id="{3229B7F2-B2ED-7EFD-1830-9AF720BDA1B0}"/>
              </a:ext>
            </a:extLst>
          </p:cNvPr>
          <p:cNvSpPr txBox="1">
            <a:spLocks noChangeArrowheads="1"/>
          </p:cNvSpPr>
          <p:nvPr/>
        </p:nvSpPr>
        <p:spPr bwMode="auto">
          <a:xfrm>
            <a:off x="6583558" y="332770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I3en instance</a:t>
            </a:r>
          </a:p>
        </p:txBody>
      </p:sp>
      <p:sp>
        <p:nvSpPr>
          <p:cNvPr id="36" name="TextBox 16">
            <a:extLst>
              <a:ext uri="{FF2B5EF4-FFF2-40B4-BE49-F238E27FC236}">
                <a16:creationId xmlns:a16="http://schemas.microsoft.com/office/drawing/2014/main" id="{52271E82-EBFB-8A57-9211-24B293B8AA73}"/>
              </a:ext>
            </a:extLst>
          </p:cNvPr>
          <p:cNvSpPr txBox="1">
            <a:spLocks noChangeArrowheads="1"/>
          </p:cNvSpPr>
          <p:nvPr/>
        </p:nvSpPr>
        <p:spPr bwMode="auto">
          <a:xfrm>
            <a:off x="8710902" y="332770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D2 instance</a:t>
            </a:r>
          </a:p>
        </p:txBody>
      </p:sp>
      <p:sp>
        <p:nvSpPr>
          <p:cNvPr id="37" name="TextBox 16">
            <a:extLst>
              <a:ext uri="{FF2B5EF4-FFF2-40B4-BE49-F238E27FC236}">
                <a16:creationId xmlns:a16="http://schemas.microsoft.com/office/drawing/2014/main" id="{F36E7B4E-E078-D8F6-314D-775FF3142ABF}"/>
              </a:ext>
            </a:extLst>
          </p:cNvPr>
          <p:cNvSpPr txBox="1">
            <a:spLocks noChangeArrowheads="1"/>
          </p:cNvSpPr>
          <p:nvPr/>
        </p:nvSpPr>
        <p:spPr bwMode="auto">
          <a:xfrm>
            <a:off x="9786604" y="332770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D3 instance</a:t>
            </a:r>
          </a:p>
        </p:txBody>
      </p:sp>
      <p:pic>
        <p:nvPicPr>
          <p:cNvPr id="38" name="Graphic 94">
            <a:extLst>
              <a:ext uri="{FF2B5EF4-FFF2-40B4-BE49-F238E27FC236}">
                <a16:creationId xmlns:a16="http://schemas.microsoft.com/office/drawing/2014/main" id="{49ADD428-529D-E7BD-7B16-AFEEE2BEEF68}"/>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6917631" y="287370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Graphic 38">
            <a:extLst>
              <a:ext uri="{FF2B5EF4-FFF2-40B4-BE49-F238E27FC236}">
                <a16:creationId xmlns:a16="http://schemas.microsoft.com/office/drawing/2014/main" id="{241DD85C-1FC4-0BEE-BB55-486B59211AB9}"/>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046239" y="2873705"/>
            <a:ext cx="457200" cy="457200"/>
          </a:xfrm>
          <a:prstGeom prst="rect">
            <a:avLst/>
          </a:prstGeom>
        </p:spPr>
      </p:pic>
      <p:pic>
        <p:nvPicPr>
          <p:cNvPr id="40" name="Graphic 104">
            <a:extLst>
              <a:ext uri="{FF2B5EF4-FFF2-40B4-BE49-F238E27FC236}">
                <a16:creationId xmlns:a16="http://schemas.microsoft.com/office/drawing/2014/main" id="{82933DD0-DA2E-1146-373D-875AD2F4D0FE}"/>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10122573" y="287370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Graphic 40">
            <a:extLst>
              <a:ext uri="{FF2B5EF4-FFF2-40B4-BE49-F238E27FC236}">
                <a16:creationId xmlns:a16="http://schemas.microsoft.com/office/drawing/2014/main" id="{17253E30-DC75-855D-6A8A-628D733D2BD6}"/>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2648951" y="2873705"/>
            <a:ext cx="457200" cy="457200"/>
          </a:xfrm>
          <a:prstGeom prst="rect">
            <a:avLst/>
          </a:prstGeom>
        </p:spPr>
      </p:pic>
      <p:sp>
        <p:nvSpPr>
          <p:cNvPr id="42" name="TextBox 16">
            <a:extLst>
              <a:ext uri="{FF2B5EF4-FFF2-40B4-BE49-F238E27FC236}">
                <a16:creationId xmlns:a16="http://schemas.microsoft.com/office/drawing/2014/main" id="{E35730B0-27C0-F85A-5A92-62C699AB198C}"/>
              </a:ext>
            </a:extLst>
          </p:cNvPr>
          <p:cNvSpPr txBox="1">
            <a:spLocks noChangeArrowheads="1"/>
          </p:cNvSpPr>
          <p:nvPr/>
        </p:nvSpPr>
        <p:spPr bwMode="auto">
          <a:xfrm>
            <a:off x="2319767" y="3327536"/>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Im4gn instance</a:t>
            </a:r>
          </a:p>
        </p:txBody>
      </p:sp>
      <p:sp>
        <p:nvSpPr>
          <p:cNvPr id="43" name="TextBox 16">
            <a:extLst>
              <a:ext uri="{FF2B5EF4-FFF2-40B4-BE49-F238E27FC236}">
                <a16:creationId xmlns:a16="http://schemas.microsoft.com/office/drawing/2014/main" id="{AA486072-B6F8-EF4A-9C14-B99E54765514}"/>
              </a:ext>
            </a:extLst>
          </p:cNvPr>
          <p:cNvSpPr txBox="1">
            <a:spLocks noChangeArrowheads="1"/>
          </p:cNvSpPr>
          <p:nvPr/>
        </p:nvSpPr>
        <p:spPr bwMode="auto">
          <a:xfrm>
            <a:off x="3386138" y="332770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Is4gen instance</a:t>
            </a:r>
          </a:p>
        </p:txBody>
      </p:sp>
      <p:sp>
        <p:nvSpPr>
          <p:cNvPr id="44" name="TextBox 16">
            <a:extLst>
              <a:ext uri="{FF2B5EF4-FFF2-40B4-BE49-F238E27FC236}">
                <a16:creationId xmlns:a16="http://schemas.microsoft.com/office/drawing/2014/main" id="{268EC348-F653-8EA5-ADE8-08764A7705EE}"/>
              </a:ext>
            </a:extLst>
          </p:cNvPr>
          <p:cNvSpPr txBox="1">
            <a:spLocks noChangeArrowheads="1"/>
          </p:cNvSpPr>
          <p:nvPr/>
        </p:nvSpPr>
        <p:spPr bwMode="auto">
          <a:xfrm>
            <a:off x="4446883" y="3327700"/>
            <a:ext cx="11155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I4i instance</a:t>
            </a:r>
          </a:p>
        </p:txBody>
      </p:sp>
      <p:pic>
        <p:nvPicPr>
          <p:cNvPr id="45" name="Graphic 94">
            <a:extLst>
              <a:ext uri="{FF2B5EF4-FFF2-40B4-BE49-F238E27FC236}">
                <a16:creationId xmlns:a16="http://schemas.microsoft.com/office/drawing/2014/main" id="{0FE50B0D-EF26-5ADA-BCFF-70F1775FFE8E}"/>
              </a:ext>
            </a:extLst>
          </p:cNvPr>
          <p:cNvPicPr>
            <a:picLocks noChangeAspect="1" noChangeArrowheads="1"/>
          </p:cNvPicPr>
          <p:nvPr/>
        </p:nvPicPr>
        <p:blipFill>
          <a:blip r:embed="rId19">
            <a:extLst>
              <a:ext uri="{96DAC541-7B7A-43D3-8B79-37D633B846F1}">
                <asvg:svgBlip xmlns:asvg="http://schemas.microsoft.com/office/drawing/2016/SVG/main" r:embed="rId20"/>
              </a:ext>
            </a:extLst>
          </a:blip>
          <a:srcRect/>
          <a:stretch/>
        </p:blipFill>
        <p:spPr bwMode="auto">
          <a:xfrm>
            <a:off x="3720211" y="287370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Graphic 45">
            <a:extLst>
              <a:ext uri="{FF2B5EF4-FFF2-40B4-BE49-F238E27FC236}">
                <a16:creationId xmlns:a16="http://schemas.microsoft.com/office/drawing/2014/main" id="{D8698C3B-AC74-C494-38CC-3D6E91BF449C}"/>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4782220" y="2873705"/>
            <a:ext cx="457200" cy="457200"/>
          </a:xfrm>
          <a:prstGeom prst="rect">
            <a:avLst/>
          </a:prstGeom>
        </p:spPr>
      </p:pic>
      <p:pic>
        <p:nvPicPr>
          <p:cNvPr id="47" name="Graphic 108">
            <a:extLst>
              <a:ext uri="{FF2B5EF4-FFF2-40B4-BE49-F238E27FC236}">
                <a16:creationId xmlns:a16="http://schemas.microsoft.com/office/drawing/2014/main" id="{B0334E31-546B-ABB3-5940-F4ACC866E2A9}"/>
              </a:ext>
            </a:extLst>
          </p:cNvPr>
          <p:cNvPicPr>
            <a:picLocks noChangeAspect="1" noChangeArrowheads="1"/>
          </p:cNvPicPr>
          <p:nvPr/>
        </p:nvPicPr>
        <p:blipFill>
          <a:blip r:embed="rId23">
            <a:extLst>
              <a:ext uri="{96DAC541-7B7A-43D3-8B79-37D633B846F1}">
                <asvg:svgBlip xmlns:asvg="http://schemas.microsoft.com/office/drawing/2016/SVG/main" r:embed="rId24"/>
              </a:ext>
            </a:extLst>
          </a:blip>
          <a:srcRect/>
          <a:stretch/>
        </p:blipFill>
        <p:spPr bwMode="auto">
          <a:xfrm>
            <a:off x="7978376" y="287370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Box 16">
            <a:extLst>
              <a:ext uri="{FF2B5EF4-FFF2-40B4-BE49-F238E27FC236}">
                <a16:creationId xmlns:a16="http://schemas.microsoft.com/office/drawing/2014/main" id="{56B5FF80-EE60-4C06-F5DA-0CC7CDA1E2EE}"/>
              </a:ext>
            </a:extLst>
          </p:cNvPr>
          <p:cNvSpPr txBox="1">
            <a:spLocks noChangeArrowheads="1"/>
          </p:cNvSpPr>
          <p:nvPr/>
        </p:nvSpPr>
        <p:spPr bwMode="auto">
          <a:xfrm>
            <a:off x="7639311" y="3330905"/>
            <a:ext cx="1115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I2 instance</a:t>
            </a:r>
          </a:p>
        </p:txBody>
      </p:sp>
    </p:spTree>
    <p:extLst>
      <p:ext uri="{BB962C8B-B14F-4D97-AF65-F5344CB8AC3E}">
        <p14:creationId xmlns:p14="http://schemas.microsoft.com/office/powerpoint/2010/main" val="38060013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Graphic 27">
            <a:extLst>
              <a:ext uri="{FF2B5EF4-FFF2-40B4-BE49-F238E27FC236}">
                <a16:creationId xmlns:a16="http://schemas.microsoft.com/office/drawing/2014/main" id="{CF086638-2C79-7E48-9E8E-C448A979BD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3925" y="118506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8" name="Graphic 12">
            <a:extLst>
              <a:ext uri="{FF2B5EF4-FFF2-40B4-BE49-F238E27FC236}">
                <a16:creationId xmlns:a16="http://schemas.microsoft.com/office/drawing/2014/main" id="{E94D3EA0-49FE-0F44-89BF-95DA896061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1576" y="118506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Graphic 10">
            <a:extLst>
              <a:ext uri="{FF2B5EF4-FFF2-40B4-BE49-F238E27FC236}">
                <a16:creationId xmlns:a16="http://schemas.microsoft.com/office/drawing/2014/main" id="{7249C1EC-5A69-3C4D-9DDF-0DB93BB70B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6688" y="118506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0" name="Graphic 7">
            <a:extLst>
              <a:ext uri="{FF2B5EF4-FFF2-40B4-BE49-F238E27FC236}">
                <a16:creationId xmlns:a16="http://schemas.microsoft.com/office/drawing/2014/main" id="{3B1C31A7-7A85-0640-96EE-D8C2C69D52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118506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1" name="Title 1">
            <a:extLst>
              <a:ext uri="{FF2B5EF4-FFF2-40B4-BE49-F238E27FC236}">
                <a16:creationId xmlns:a16="http://schemas.microsoft.com/office/drawing/2014/main" id="{1EB6BB23-B3EB-D648-81A9-3FC2BAD426F8}"/>
              </a:ext>
            </a:extLst>
          </p:cNvPr>
          <p:cNvSpPr>
            <a:spLocks noGrp="1" noChangeArrowheads="1"/>
          </p:cNvSpPr>
          <p:nvPr>
            <p:ph type="title"/>
          </p:nvPr>
        </p:nvSpPr>
        <p:spPr>
          <a:xfrm>
            <a:off x="241300" y="365125"/>
            <a:ext cx="8637588" cy="644525"/>
          </a:xfrm>
        </p:spPr>
        <p:txBody>
          <a:bodyPr/>
          <a:lstStyle/>
          <a:p>
            <a:pPr eaLnBrk="1" hangingPunct="1"/>
            <a:r>
              <a:rPr lang="en-US" altLang="en-US" dirty="0"/>
              <a:t>Compute</a:t>
            </a:r>
          </a:p>
        </p:txBody>
      </p:sp>
      <p:sp>
        <p:nvSpPr>
          <p:cNvPr id="91142" name="Footer Placeholder 2">
            <a:extLst>
              <a:ext uri="{FF2B5EF4-FFF2-40B4-BE49-F238E27FC236}">
                <a16:creationId xmlns:a16="http://schemas.microsoft.com/office/drawing/2014/main" id="{0DADA1AE-C80E-7B42-A0D7-259724D1A71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1143" name="Slide Number Placeholder 3">
            <a:extLst>
              <a:ext uri="{FF2B5EF4-FFF2-40B4-BE49-F238E27FC236}">
                <a16:creationId xmlns:a16="http://schemas.microsoft.com/office/drawing/2014/main" id="{0FC342BC-7B69-1640-AA0F-647B105800F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CAC4B7-2B87-5F48-8C3A-B7EB2BB29AA4}" type="slidenum">
              <a:rPr lang="en-US" altLang="en-US" smtClean="0">
                <a:solidFill>
                  <a:srgbClr val="161E2D"/>
                </a:solidFill>
                <a:latin typeface="Arial" panose="020B0604020202020204" pitchFamily="34" charset="0"/>
              </a:rPr>
              <a:pPr fontAlgn="base">
                <a:spcBef>
                  <a:spcPct val="0"/>
                </a:spcBef>
                <a:spcAft>
                  <a:spcPct val="0"/>
                </a:spcAft>
              </a:pPr>
              <a:t>55</a:t>
            </a:fld>
            <a:endParaRPr lang="en-US" altLang="en-US" dirty="0">
              <a:solidFill>
                <a:srgbClr val="161E2D"/>
              </a:solidFill>
              <a:latin typeface="Arial" panose="020B0604020202020204" pitchFamily="34" charset="0"/>
            </a:endParaRPr>
          </a:p>
        </p:txBody>
      </p:sp>
      <p:sp>
        <p:nvSpPr>
          <p:cNvPr id="91144" name="Text Placeholder 4">
            <a:extLst>
              <a:ext uri="{FF2B5EF4-FFF2-40B4-BE49-F238E27FC236}">
                <a16:creationId xmlns:a16="http://schemas.microsoft.com/office/drawing/2014/main" id="{EF714527-3F5B-B44E-B3CC-CE2C030BE41F}"/>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6/12</a:t>
            </a:r>
          </a:p>
        </p:txBody>
      </p:sp>
      <p:sp>
        <p:nvSpPr>
          <p:cNvPr id="91145" name="TextBox 18">
            <a:extLst>
              <a:ext uri="{FF2B5EF4-FFF2-40B4-BE49-F238E27FC236}">
                <a16:creationId xmlns:a16="http://schemas.microsoft.com/office/drawing/2014/main" id="{40547939-65FA-8A4A-B21F-723AE2372DC9}"/>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Elastic Beanstalk</a:t>
            </a:r>
          </a:p>
        </p:txBody>
      </p:sp>
      <p:cxnSp>
        <p:nvCxnSpPr>
          <p:cNvPr id="20" name="Straight Connector 19">
            <a:extLst>
              <a:ext uri="{FF2B5EF4-FFF2-40B4-BE49-F238E27FC236}">
                <a16:creationId xmlns:a16="http://schemas.microsoft.com/office/drawing/2014/main" id="{759077D0-E7CE-6B4D-9B13-78D60033EB8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1147" name="TextBox 20">
            <a:extLst>
              <a:ext uri="{FF2B5EF4-FFF2-40B4-BE49-F238E27FC236}">
                <a16:creationId xmlns:a16="http://schemas.microsoft.com/office/drawing/2014/main" id="{E5D4A7D0-5E44-1943-968A-C198F40D0E71}"/>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Lambda</a:t>
            </a:r>
          </a:p>
        </p:txBody>
      </p:sp>
      <p:cxnSp>
        <p:nvCxnSpPr>
          <p:cNvPr id="23" name="Straight Connector 22">
            <a:extLst>
              <a:ext uri="{FF2B5EF4-FFF2-40B4-BE49-F238E27FC236}">
                <a16:creationId xmlns:a16="http://schemas.microsoft.com/office/drawing/2014/main" id="{41C1D214-E781-9C4F-8F73-60C029E1B59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F4A6F5-F34A-4B4E-8BC4-EC3E57AE8381}"/>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1150" name="TextBox 24">
            <a:extLst>
              <a:ext uri="{FF2B5EF4-FFF2-40B4-BE49-F238E27FC236}">
                <a16:creationId xmlns:a16="http://schemas.microsoft.com/office/drawing/2014/main" id="{048042F7-9ADA-2B42-9DEB-F92C648416B7}"/>
              </a:ext>
            </a:extLst>
          </p:cNvPr>
          <p:cNvSpPr txBox="1">
            <a:spLocks noChangeArrowheads="1"/>
          </p:cNvSpPr>
          <p:nvPr/>
        </p:nvSpPr>
        <p:spPr bwMode="auto">
          <a:xfrm>
            <a:off x="6777038" y="1946275"/>
            <a:ext cx="2282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Lightsail</a:t>
            </a:r>
          </a:p>
        </p:txBody>
      </p:sp>
      <p:sp>
        <p:nvSpPr>
          <p:cNvPr id="91151" name="TextBox 16">
            <a:extLst>
              <a:ext uri="{FF2B5EF4-FFF2-40B4-BE49-F238E27FC236}">
                <a16:creationId xmlns:a16="http://schemas.microsoft.com/office/drawing/2014/main" id="{E37BACB3-C945-7B41-9293-7756383725C0}"/>
              </a:ext>
            </a:extLst>
          </p:cNvPr>
          <p:cNvSpPr txBox="1">
            <a:spLocks noChangeArrowheads="1"/>
          </p:cNvSpPr>
          <p:nvPr/>
        </p:nvSpPr>
        <p:spPr bwMode="auto">
          <a:xfrm>
            <a:off x="2661686" y="3260725"/>
            <a:ext cx="13592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Deployment</a:t>
            </a:r>
          </a:p>
        </p:txBody>
      </p:sp>
      <p:sp>
        <p:nvSpPr>
          <p:cNvPr id="91152" name="TextBox 17">
            <a:extLst>
              <a:ext uri="{FF2B5EF4-FFF2-40B4-BE49-F238E27FC236}">
                <a16:creationId xmlns:a16="http://schemas.microsoft.com/office/drawing/2014/main" id="{70E93A9B-B3E0-D24E-9DFE-BE9C66CA3837}"/>
              </a:ext>
            </a:extLst>
          </p:cNvPr>
          <p:cNvSpPr txBox="1">
            <a:spLocks noChangeArrowheads="1"/>
          </p:cNvSpPr>
          <p:nvPr/>
        </p:nvSpPr>
        <p:spPr bwMode="auto">
          <a:xfrm>
            <a:off x="4933399" y="3260725"/>
            <a:ext cx="136207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Lambda function</a:t>
            </a:r>
          </a:p>
        </p:txBody>
      </p:sp>
      <p:sp>
        <p:nvSpPr>
          <p:cNvPr id="91153" name="TextBox 25">
            <a:extLst>
              <a:ext uri="{FF2B5EF4-FFF2-40B4-BE49-F238E27FC236}">
                <a16:creationId xmlns:a16="http://schemas.microsoft.com/office/drawing/2014/main" id="{CFC74595-BF23-3144-92D3-DDA61E4F079D}"/>
              </a:ext>
            </a:extLst>
          </p:cNvPr>
          <p:cNvSpPr txBox="1">
            <a:spLocks noChangeArrowheads="1"/>
          </p:cNvSpPr>
          <p:nvPr/>
        </p:nvSpPr>
        <p:spPr bwMode="auto">
          <a:xfrm>
            <a:off x="2661686" y="4318000"/>
            <a:ext cx="13592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Application</a:t>
            </a:r>
          </a:p>
        </p:txBody>
      </p:sp>
      <p:pic>
        <p:nvPicPr>
          <p:cNvPr id="91154" name="Graphic 6">
            <a:extLst>
              <a:ext uri="{FF2B5EF4-FFF2-40B4-BE49-F238E27FC236}">
                <a16:creationId xmlns:a16="http://schemas.microsoft.com/office/drawing/2014/main" id="{7B4BED6F-9C33-6345-ACDB-0373F9F3FA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0075" y="2768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55" name="Graphic 9">
            <a:extLst>
              <a:ext uri="{FF2B5EF4-FFF2-40B4-BE49-F238E27FC236}">
                <a16:creationId xmlns:a16="http://schemas.microsoft.com/office/drawing/2014/main" id="{CEBBAECD-00AF-184D-9067-0F20AC7917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0075" y="38608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56" name="Graphic 13">
            <a:extLst>
              <a:ext uri="{FF2B5EF4-FFF2-40B4-BE49-F238E27FC236}">
                <a16:creationId xmlns:a16="http://schemas.microsoft.com/office/drawing/2014/main" id="{E2B9011C-C7EB-AD4B-85D7-DC979571C7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4325" y="27813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57" name="TextBox 26">
            <a:extLst>
              <a:ext uri="{FF2B5EF4-FFF2-40B4-BE49-F238E27FC236}">
                <a16:creationId xmlns:a16="http://schemas.microsoft.com/office/drawing/2014/main" id="{0FA08B04-60BA-804D-B6C4-8F0619EC84AC}"/>
              </a:ext>
            </a:extLst>
          </p:cNvPr>
          <p:cNvSpPr txBox="1">
            <a:spLocks noChangeArrowheads="1"/>
          </p:cNvSpPr>
          <p:nvPr/>
        </p:nvSpPr>
        <p:spPr bwMode="auto">
          <a:xfrm>
            <a:off x="9093994" y="1946275"/>
            <a:ext cx="22018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EC2</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Auto Scaling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Graphic 9">
            <a:extLst>
              <a:ext uri="{FF2B5EF4-FFF2-40B4-BE49-F238E27FC236}">
                <a16:creationId xmlns:a16="http://schemas.microsoft.com/office/drawing/2014/main" id="{131F7E45-C2EC-5A43-B334-E2BA47A298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023" y="118506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3" name="Graphic 6">
            <a:extLst>
              <a:ext uri="{FF2B5EF4-FFF2-40B4-BE49-F238E27FC236}">
                <a16:creationId xmlns:a16="http://schemas.microsoft.com/office/drawing/2014/main" id="{C912484A-E8C6-E744-90F6-3707D93C0E12}"/>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2986088" y="118506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Title 1">
            <a:extLst>
              <a:ext uri="{FF2B5EF4-FFF2-40B4-BE49-F238E27FC236}">
                <a16:creationId xmlns:a16="http://schemas.microsoft.com/office/drawing/2014/main" id="{AEF79DC7-EA38-C74D-B001-632CD47FAD24}"/>
              </a:ext>
            </a:extLst>
          </p:cNvPr>
          <p:cNvSpPr>
            <a:spLocks noGrp="1" noChangeArrowheads="1"/>
          </p:cNvSpPr>
          <p:nvPr>
            <p:ph type="title"/>
          </p:nvPr>
        </p:nvSpPr>
        <p:spPr>
          <a:xfrm>
            <a:off x="241300" y="365125"/>
            <a:ext cx="8637588" cy="644525"/>
          </a:xfrm>
        </p:spPr>
        <p:txBody>
          <a:bodyPr/>
          <a:lstStyle/>
          <a:p>
            <a:pPr eaLnBrk="1" hangingPunct="1"/>
            <a:r>
              <a:rPr lang="en-US" altLang="en-US" dirty="0"/>
              <a:t>Compute</a:t>
            </a:r>
          </a:p>
        </p:txBody>
      </p:sp>
      <p:sp>
        <p:nvSpPr>
          <p:cNvPr id="92165" name="Footer Placeholder 2">
            <a:extLst>
              <a:ext uri="{FF2B5EF4-FFF2-40B4-BE49-F238E27FC236}">
                <a16:creationId xmlns:a16="http://schemas.microsoft.com/office/drawing/2014/main" id="{9A484661-898E-8241-A613-F8A62AAE6964}"/>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2166" name="Slide Number Placeholder 3">
            <a:extLst>
              <a:ext uri="{FF2B5EF4-FFF2-40B4-BE49-F238E27FC236}">
                <a16:creationId xmlns:a16="http://schemas.microsoft.com/office/drawing/2014/main" id="{4BA0EFC2-9B58-F746-82E1-E2850D3BA3C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43A2D47-14C1-2643-B2BD-49E88EAF7724}" type="slidenum">
              <a:rPr lang="en-US" altLang="en-US" smtClean="0">
                <a:solidFill>
                  <a:srgbClr val="161E2D"/>
                </a:solidFill>
                <a:latin typeface="Arial" panose="020B0604020202020204" pitchFamily="34" charset="0"/>
              </a:rPr>
              <a:pPr fontAlgn="base">
                <a:spcBef>
                  <a:spcPct val="0"/>
                </a:spcBef>
                <a:spcAft>
                  <a:spcPct val="0"/>
                </a:spcAft>
              </a:pPr>
              <a:t>56</a:t>
            </a:fld>
            <a:endParaRPr lang="en-US" altLang="en-US" dirty="0">
              <a:solidFill>
                <a:srgbClr val="161E2D"/>
              </a:solidFill>
              <a:latin typeface="Arial" panose="020B0604020202020204" pitchFamily="34" charset="0"/>
            </a:endParaRPr>
          </a:p>
        </p:txBody>
      </p:sp>
      <p:sp>
        <p:nvSpPr>
          <p:cNvPr id="92167" name="Text Placeholder 4">
            <a:extLst>
              <a:ext uri="{FF2B5EF4-FFF2-40B4-BE49-F238E27FC236}">
                <a16:creationId xmlns:a16="http://schemas.microsoft.com/office/drawing/2014/main" id="{3D20DA8A-CCB6-AF4A-A1F9-725E800560AC}"/>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7/12</a:t>
            </a:r>
          </a:p>
        </p:txBody>
      </p:sp>
      <p:sp>
        <p:nvSpPr>
          <p:cNvPr id="92168" name="TextBox 18">
            <a:extLst>
              <a:ext uri="{FF2B5EF4-FFF2-40B4-BE49-F238E27FC236}">
                <a16:creationId xmlns:a16="http://schemas.microsoft.com/office/drawing/2014/main" id="{72B261CD-3E7C-9846-844B-6A3A51D2F4A1}"/>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Outposts family</a:t>
            </a:r>
          </a:p>
        </p:txBody>
      </p:sp>
      <p:cxnSp>
        <p:nvCxnSpPr>
          <p:cNvPr id="20" name="Straight Connector 19">
            <a:extLst>
              <a:ext uri="{FF2B5EF4-FFF2-40B4-BE49-F238E27FC236}">
                <a16:creationId xmlns:a16="http://schemas.microsoft.com/office/drawing/2014/main" id="{759077D0-E7CE-6B4D-9B13-78D60033EB8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2170" name="TextBox 21">
            <a:extLst>
              <a:ext uri="{FF2B5EF4-FFF2-40B4-BE49-F238E27FC236}">
                <a16:creationId xmlns:a16="http://schemas.microsoft.com/office/drawing/2014/main" id="{427E1B10-9A4D-D64C-9C2C-D6A3439FB46A}"/>
              </a:ext>
            </a:extLst>
          </p:cNvPr>
          <p:cNvSpPr txBox="1">
            <a:spLocks noChangeArrowheads="1"/>
          </p:cNvSpPr>
          <p:nvPr/>
        </p:nvSpPr>
        <p:spPr bwMode="auto">
          <a:xfrm>
            <a:off x="4492625"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Outposts rack</a:t>
            </a:r>
          </a:p>
        </p:txBody>
      </p:sp>
      <p:cxnSp>
        <p:nvCxnSpPr>
          <p:cNvPr id="23" name="Straight Connector 22">
            <a:extLst>
              <a:ext uri="{FF2B5EF4-FFF2-40B4-BE49-F238E27FC236}">
                <a16:creationId xmlns:a16="http://schemas.microsoft.com/office/drawing/2014/main" id="{41C1D214-E781-9C4F-8F73-60C029E1B59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F4A6F5-F34A-4B4E-8BC4-EC3E57AE8381}"/>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2173" name="TextBox 24">
            <a:extLst>
              <a:ext uri="{FF2B5EF4-FFF2-40B4-BE49-F238E27FC236}">
                <a16:creationId xmlns:a16="http://schemas.microsoft.com/office/drawing/2014/main" id="{D513CD71-294F-7846-A3A2-8F0E213E3882}"/>
              </a:ext>
            </a:extLst>
          </p:cNvPr>
          <p:cNvSpPr txBox="1">
            <a:spLocks noChangeArrowheads="1"/>
          </p:cNvSpPr>
          <p:nvPr/>
        </p:nvSpPr>
        <p:spPr bwMode="auto">
          <a:xfrm>
            <a:off x="6762750" y="1946275"/>
            <a:ext cx="2289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Outposts servers</a:t>
            </a:r>
          </a:p>
        </p:txBody>
      </p:sp>
      <p:sp>
        <p:nvSpPr>
          <p:cNvPr id="16" name="TextBox 26">
            <a:extLst>
              <a:ext uri="{FF2B5EF4-FFF2-40B4-BE49-F238E27FC236}">
                <a16:creationId xmlns:a16="http://schemas.microsoft.com/office/drawing/2014/main" id="{289305F6-8358-0841-B4D2-25228B513D86}"/>
              </a:ext>
            </a:extLst>
          </p:cNvPr>
          <p:cNvSpPr txBox="1">
            <a:spLocks noChangeArrowheads="1"/>
          </p:cNvSpPr>
          <p:nvPr/>
        </p:nvSpPr>
        <p:spPr bwMode="auto">
          <a:xfrm>
            <a:off x="9093994" y="1946275"/>
            <a:ext cx="22018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Serverless</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Application Repository</a:t>
            </a:r>
          </a:p>
        </p:txBody>
      </p:sp>
      <p:pic>
        <p:nvPicPr>
          <p:cNvPr id="18" name="Graphic 13">
            <a:extLst>
              <a:ext uri="{FF2B5EF4-FFF2-40B4-BE49-F238E27FC236}">
                <a16:creationId xmlns:a16="http://schemas.microsoft.com/office/drawing/2014/main" id="{2D244245-883A-5F4A-992E-1BE6A9F2D2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13925" y="118506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phic 20">
            <a:extLst>
              <a:ext uri="{FF2B5EF4-FFF2-40B4-BE49-F238E27FC236}">
                <a16:creationId xmlns:a16="http://schemas.microsoft.com/office/drawing/2014/main" id="{2DAFA190-E7BA-9D4C-BE21-2619D64CA3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21577" y="1185069"/>
            <a:ext cx="762000" cy="7620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Graphic 12">
            <a:extLst>
              <a:ext uri="{FF2B5EF4-FFF2-40B4-BE49-F238E27FC236}">
                <a16:creationId xmlns:a16="http://schemas.microsoft.com/office/drawing/2014/main" id="{1984ED3E-DC62-EA40-87A4-498B2F314F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5445" y="1183549"/>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6" name="Graphic 10">
            <a:extLst>
              <a:ext uri="{FF2B5EF4-FFF2-40B4-BE49-F238E27FC236}">
                <a16:creationId xmlns:a16="http://schemas.microsoft.com/office/drawing/2014/main" id="{E82E918A-AC6D-C746-BCAB-B1420AD658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3124" y="1186656"/>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Graphic 6">
            <a:extLst>
              <a:ext uri="{FF2B5EF4-FFF2-40B4-BE49-F238E27FC236}">
                <a16:creationId xmlns:a16="http://schemas.microsoft.com/office/drawing/2014/main" id="{38E19DDB-8BE2-DC45-9970-E205DF9BD8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100"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8" name="Graphic 7">
            <a:extLst>
              <a:ext uri="{FF2B5EF4-FFF2-40B4-BE49-F238E27FC236}">
                <a16:creationId xmlns:a16="http://schemas.microsoft.com/office/drawing/2014/main" id="{218A2BF6-1361-C446-BFA4-162631F387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itle 1">
            <a:extLst>
              <a:ext uri="{FF2B5EF4-FFF2-40B4-BE49-F238E27FC236}">
                <a16:creationId xmlns:a16="http://schemas.microsoft.com/office/drawing/2014/main" id="{9520D2DA-C445-7D45-BEB3-D4F19BF81CD0}"/>
              </a:ext>
            </a:extLst>
          </p:cNvPr>
          <p:cNvSpPr>
            <a:spLocks noGrp="1" noChangeArrowheads="1"/>
          </p:cNvSpPr>
          <p:nvPr>
            <p:ph type="title"/>
          </p:nvPr>
        </p:nvSpPr>
        <p:spPr>
          <a:xfrm>
            <a:off x="241300" y="365125"/>
            <a:ext cx="8637588" cy="644525"/>
          </a:xfrm>
        </p:spPr>
        <p:txBody>
          <a:bodyPr/>
          <a:lstStyle/>
          <a:p>
            <a:pPr eaLnBrk="1" hangingPunct="1"/>
            <a:r>
              <a:rPr lang="en-US" altLang="en-US" dirty="0"/>
              <a:t>Compute</a:t>
            </a:r>
          </a:p>
        </p:txBody>
      </p:sp>
      <p:sp>
        <p:nvSpPr>
          <p:cNvPr id="93190" name="Footer Placeholder 2">
            <a:extLst>
              <a:ext uri="{FF2B5EF4-FFF2-40B4-BE49-F238E27FC236}">
                <a16:creationId xmlns:a16="http://schemas.microsoft.com/office/drawing/2014/main" id="{251E6723-B7E8-EB4C-8409-87B37FE8698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3191" name="Slide Number Placeholder 3">
            <a:extLst>
              <a:ext uri="{FF2B5EF4-FFF2-40B4-BE49-F238E27FC236}">
                <a16:creationId xmlns:a16="http://schemas.microsoft.com/office/drawing/2014/main" id="{D6413ACC-A0F8-A946-ADED-9CC49651EC0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80C5457-C95C-924E-ACEC-F418041A370B}" type="slidenum">
              <a:rPr lang="en-US" altLang="en-US" smtClean="0">
                <a:solidFill>
                  <a:srgbClr val="161E2D"/>
                </a:solidFill>
                <a:latin typeface="Arial" panose="020B0604020202020204" pitchFamily="34" charset="0"/>
              </a:rPr>
              <a:pPr fontAlgn="base">
                <a:spcBef>
                  <a:spcPct val="0"/>
                </a:spcBef>
                <a:spcAft>
                  <a:spcPct val="0"/>
                </a:spcAft>
              </a:pPr>
              <a:t>57</a:t>
            </a:fld>
            <a:endParaRPr lang="en-US" altLang="en-US" dirty="0">
              <a:solidFill>
                <a:srgbClr val="161E2D"/>
              </a:solidFill>
              <a:latin typeface="Arial" panose="020B0604020202020204" pitchFamily="34" charset="0"/>
            </a:endParaRPr>
          </a:p>
        </p:txBody>
      </p:sp>
      <p:sp>
        <p:nvSpPr>
          <p:cNvPr id="93192" name="Text Placeholder 4">
            <a:extLst>
              <a:ext uri="{FF2B5EF4-FFF2-40B4-BE49-F238E27FC236}">
                <a16:creationId xmlns:a16="http://schemas.microsoft.com/office/drawing/2014/main" id="{BCF56E92-BCC4-6147-840B-6AAE70F36359}"/>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8/12</a:t>
            </a:r>
          </a:p>
        </p:txBody>
      </p:sp>
      <p:sp>
        <p:nvSpPr>
          <p:cNvPr id="93193" name="TextBox 18">
            <a:extLst>
              <a:ext uri="{FF2B5EF4-FFF2-40B4-BE49-F238E27FC236}">
                <a16:creationId xmlns:a16="http://schemas.microsoft.com/office/drawing/2014/main" id="{752E7C02-7FCD-C643-A041-D13133BF87DC}"/>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VMware Cloud on AWS</a:t>
            </a:r>
          </a:p>
        </p:txBody>
      </p:sp>
      <p:cxnSp>
        <p:nvCxnSpPr>
          <p:cNvPr id="20" name="Straight Connector 19">
            <a:extLst>
              <a:ext uri="{FF2B5EF4-FFF2-40B4-BE49-F238E27FC236}">
                <a16:creationId xmlns:a16="http://schemas.microsoft.com/office/drawing/2014/main" id="{759077D0-E7CE-6B4D-9B13-78D60033EB8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3195" name="TextBox 20">
            <a:extLst>
              <a:ext uri="{FF2B5EF4-FFF2-40B4-BE49-F238E27FC236}">
                <a16:creationId xmlns:a16="http://schemas.microsoft.com/office/drawing/2014/main" id="{359456D8-955E-B64E-B8E7-E3D5AE85ECEE}"/>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Thinkbox Deadline</a:t>
            </a:r>
          </a:p>
        </p:txBody>
      </p:sp>
      <p:sp>
        <p:nvSpPr>
          <p:cNvPr id="93196" name="TextBox 21">
            <a:extLst>
              <a:ext uri="{FF2B5EF4-FFF2-40B4-BE49-F238E27FC236}">
                <a16:creationId xmlns:a16="http://schemas.microsoft.com/office/drawing/2014/main" id="{ECE8D989-A37A-2845-BCBF-B7932350F6DE}"/>
              </a:ext>
            </a:extLst>
          </p:cNvPr>
          <p:cNvSpPr txBox="1">
            <a:spLocks noChangeArrowheads="1"/>
          </p:cNvSpPr>
          <p:nvPr/>
        </p:nvSpPr>
        <p:spPr bwMode="auto">
          <a:xfrm>
            <a:off x="676751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Thinkbox XMesh</a:t>
            </a:r>
          </a:p>
        </p:txBody>
      </p:sp>
      <p:cxnSp>
        <p:nvCxnSpPr>
          <p:cNvPr id="23" name="Straight Connector 22">
            <a:extLst>
              <a:ext uri="{FF2B5EF4-FFF2-40B4-BE49-F238E27FC236}">
                <a16:creationId xmlns:a16="http://schemas.microsoft.com/office/drawing/2014/main" id="{41C1D214-E781-9C4F-8F73-60C029E1B59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F4A6F5-F34A-4B4E-8BC4-EC3E57AE8381}"/>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3199" name="TextBox 24">
            <a:extLst>
              <a:ext uri="{FF2B5EF4-FFF2-40B4-BE49-F238E27FC236}">
                <a16:creationId xmlns:a16="http://schemas.microsoft.com/office/drawing/2014/main" id="{1DAC4758-FF54-0741-A217-9B6AD087DA18}"/>
              </a:ext>
            </a:extLst>
          </p:cNvPr>
          <p:cNvSpPr txBox="1">
            <a:spLocks noChangeArrowheads="1"/>
          </p:cNvSpPr>
          <p:nvPr/>
        </p:nvSpPr>
        <p:spPr bwMode="auto">
          <a:xfrm>
            <a:off x="9047163" y="1946275"/>
            <a:ext cx="2201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Thinkbox Frost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Graphic 13">
            <a:extLst>
              <a:ext uri="{FF2B5EF4-FFF2-40B4-BE49-F238E27FC236}">
                <a16:creationId xmlns:a16="http://schemas.microsoft.com/office/drawing/2014/main" id="{76088AA2-9F6D-BC49-8A56-5A962427F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1575"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0" name="Graphic 11">
            <a:extLst>
              <a:ext uri="{FF2B5EF4-FFF2-40B4-BE49-F238E27FC236}">
                <a16:creationId xmlns:a16="http://schemas.microsoft.com/office/drawing/2014/main" id="{A4C7E3F2-B4C1-DD45-875C-D7D3176CD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100" y="118745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1" name="Graphic 8">
            <a:extLst>
              <a:ext uri="{FF2B5EF4-FFF2-40B4-BE49-F238E27FC236}">
                <a16:creationId xmlns:a16="http://schemas.microsoft.com/office/drawing/2014/main" id="{64268D2E-0C8E-3145-A3DB-B40E15B888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Graphic 6">
            <a:extLst>
              <a:ext uri="{FF2B5EF4-FFF2-40B4-BE49-F238E27FC236}">
                <a16:creationId xmlns:a16="http://schemas.microsoft.com/office/drawing/2014/main" id="{42277FFB-93E3-0A43-B4B8-6C9FB52871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17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3" name="Title 1">
            <a:extLst>
              <a:ext uri="{FF2B5EF4-FFF2-40B4-BE49-F238E27FC236}">
                <a16:creationId xmlns:a16="http://schemas.microsoft.com/office/drawing/2014/main" id="{1B9DAD53-AE53-4F43-BDCD-A7EE15D4691B}"/>
              </a:ext>
            </a:extLst>
          </p:cNvPr>
          <p:cNvSpPr>
            <a:spLocks noGrp="1" noChangeArrowheads="1"/>
          </p:cNvSpPr>
          <p:nvPr>
            <p:ph type="title"/>
          </p:nvPr>
        </p:nvSpPr>
        <p:spPr>
          <a:xfrm>
            <a:off x="241300" y="365125"/>
            <a:ext cx="8637588" cy="644525"/>
          </a:xfrm>
        </p:spPr>
        <p:txBody>
          <a:bodyPr/>
          <a:lstStyle/>
          <a:p>
            <a:pPr eaLnBrk="1" hangingPunct="1"/>
            <a:r>
              <a:rPr lang="en-US" altLang="en-US" dirty="0"/>
              <a:t>Compute</a:t>
            </a:r>
          </a:p>
        </p:txBody>
      </p:sp>
      <p:sp>
        <p:nvSpPr>
          <p:cNvPr id="94214" name="Footer Placeholder 2">
            <a:extLst>
              <a:ext uri="{FF2B5EF4-FFF2-40B4-BE49-F238E27FC236}">
                <a16:creationId xmlns:a16="http://schemas.microsoft.com/office/drawing/2014/main" id="{1B797C9D-EB94-A140-A4AE-A23DB4216BF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4215" name="Slide Number Placeholder 3">
            <a:extLst>
              <a:ext uri="{FF2B5EF4-FFF2-40B4-BE49-F238E27FC236}">
                <a16:creationId xmlns:a16="http://schemas.microsoft.com/office/drawing/2014/main" id="{0EA52D29-EA5E-2B49-81BA-621C1CB6C67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BDF45BF-6908-104A-B13B-0BFFC73B26B6}" type="slidenum">
              <a:rPr lang="en-US" altLang="en-US" smtClean="0">
                <a:solidFill>
                  <a:srgbClr val="161E2D"/>
                </a:solidFill>
                <a:latin typeface="Arial" panose="020B0604020202020204" pitchFamily="34" charset="0"/>
              </a:rPr>
              <a:pPr fontAlgn="base">
                <a:spcBef>
                  <a:spcPct val="0"/>
                </a:spcBef>
                <a:spcAft>
                  <a:spcPct val="0"/>
                </a:spcAft>
              </a:pPr>
              <a:t>58</a:t>
            </a:fld>
            <a:endParaRPr lang="en-US" altLang="en-US" dirty="0">
              <a:solidFill>
                <a:srgbClr val="161E2D"/>
              </a:solidFill>
              <a:latin typeface="Arial" panose="020B0604020202020204" pitchFamily="34" charset="0"/>
            </a:endParaRPr>
          </a:p>
        </p:txBody>
      </p:sp>
      <p:sp>
        <p:nvSpPr>
          <p:cNvPr id="94216" name="Text Placeholder 4">
            <a:extLst>
              <a:ext uri="{FF2B5EF4-FFF2-40B4-BE49-F238E27FC236}">
                <a16:creationId xmlns:a16="http://schemas.microsoft.com/office/drawing/2014/main" id="{9E578C4F-ED24-144E-82F8-0202A132A91E}"/>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9/12</a:t>
            </a:r>
          </a:p>
        </p:txBody>
      </p:sp>
      <p:sp>
        <p:nvSpPr>
          <p:cNvPr id="94217" name="TextBox 18">
            <a:extLst>
              <a:ext uri="{FF2B5EF4-FFF2-40B4-BE49-F238E27FC236}">
                <a16:creationId xmlns:a16="http://schemas.microsoft.com/office/drawing/2014/main" id="{ED70BBA4-CF11-8B4E-8BFD-24B436B4BA1D}"/>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Thinkbox Krakatoa</a:t>
            </a:r>
          </a:p>
        </p:txBody>
      </p:sp>
      <p:cxnSp>
        <p:nvCxnSpPr>
          <p:cNvPr id="20" name="Straight Connector 19">
            <a:extLst>
              <a:ext uri="{FF2B5EF4-FFF2-40B4-BE49-F238E27FC236}">
                <a16:creationId xmlns:a16="http://schemas.microsoft.com/office/drawing/2014/main" id="{759077D0-E7CE-6B4D-9B13-78D60033EB8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4219" name="TextBox 20">
            <a:extLst>
              <a:ext uri="{FF2B5EF4-FFF2-40B4-BE49-F238E27FC236}">
                <a16:creationId xmlns:a16="http://schemas.microsoft.com/office/drawing/2014/main" id="{C82BCE76-03BB-954C-B6ED-76493B4F2A5E}"/>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Thinkbox Sequoia</a:t>
            </a:r>
          </a:p>
        </p:txBody>
      </p:sp>
      <p:sp>
        <p:nvSpPr>
          <p:cNvPr id="94220" name="TextBox 21">
            <a:extLst>
              <a:ext uri="{FF2B5EF4-FFF2-40B4-BE49-F238E27FC236}">
                <a16:creationId xmlns:a16="http://schemas.microsoft.com/office/drawing/2014/main" id="{3ED5CDA3-6FCB-2148-8480-26C7BB399FF7}"/>
              </a:ext>
            </a:extLst>
          </p:cNvPr>
          <p:cNvSpPr txBox="1">
            <a:spLocks noChangeArrowheads="1"/>
          </p:cNvSpPr>
          <p:nvPr/>
        </p:nvSpPr>
        <p:spPr bwMode="auto">
          <a:xfrm>
            <a:off x="676751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Thinkbox Stoke</a:t>
            </a:r>
          </a:p>
        </p:txBody>
      </p:sp>
      <p:cxnSp>
        <p:nvCxnSpPr>
          <p:cNvPr id="23" name="Straight Connector 22">
            <a:extLst>
              <a:ext uri="{FF2B5EF4-FFF2-40B4-BE49-F238E27FC236}">
                <a16:creationId xmlns:a16="http://schemas.microsoft.com/office/drawing/2014/main" id="{41C1D214-E781-9C4F-8F73-60C029E1B59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F4A6F5-F34A-4B4E-8BC4-EC3E57AE8381}"/>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4223" name="TextBox 24">
            <a:extLst>
              <a:ext uri="{FF2B5EF4-FFF2-40B4-BE49-F238E27FC236}">
                <a16:creationId xmlns:a16="http://schemas.microsoft.com/office/drawing/2014/main" id="{CD0E58A8-B8A4-AD41-878C-D67E9F24B280}"/>
              </a:ext>
            </a:extLst>
          </p:cNvPr>
          <p:cNvSpPr txBox="1">
            <a:spLocks noChangeArrowheads="1"/>
          </p:cNvSpPr>
          <p:nvPr/>
        </p:nvSpPr>
        <p:spPr bwMode="auto">
          <a:xfrm>
            <a:off x="9047163" y="1946275"/>
            <a:ext cx="2201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Wavelength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Graphic 6">
            <a:extLst>
              <a:ext uri="{FF2B5EF4-FFF2-40B4-BE49-F238E27FC236}">
                <a16:creationId xmlns:a16="http://schemas.microsoft.com/office/drawing/2014/main" id="{B3BF45F7-22FC-7F45-8D25-A82B1A002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4" name="Graphic 13">
            <a:extLst>
              <a:ext uri="{FF2B5EF4-FFF2-40B4-BE49-F238E27FC236}">
                <a16:creationId xmlns:a16="http://schemas.microsoft.com/office/drawing/2014/main" id="{13C357B0-E9CD-1047-A9AE-9820F8D720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5" name="Graphic 11">
            <a:extLst>
              <a:ext uri="{FF2B5EF4-FFF2-40B4-BE49-F238E27FC236}">
                <a16:creationId xmlns:a16="http://schemas.microsoft.com/office/drawing/2014/main" id="{25438D33-D5AE-8943-A748-E15FD2FB73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15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6" name="Graphic 8">
            <a:extLst>
              <a:ext uri="{FF2B5EF4-FFF2-40B4-BE49-F238E27FC236}">
                <a16:creationId xmlns:a16="http://schemas.microsoft.com/office/drawing/2014/main" id="{B501A7BB-84A2-6949-8DFE-468C2C4F3C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100"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7" name="Title 1">
            <a:extLst>
              <a:ext uri="{FF2B5EF4-FFF2-40B4-BE49-F238E27FC236}">
                <a16:creationId xmlns:a16="http://schemas.microsoft.com/office/drawing/2014/main" id="{77AF1E70-BE65-F748-825F-F11F2813CCF5}"/>
              </a:ext>
            </a:extLst>
          </p:cNvPr>
          <p:cNvSpPr>
            <a:spLocks noGrp="1" noChangeArrowheads="1"/>
          </p:cNvSpPr>
          <p:nvPr>
            <p:ph type="title"/>
          </p:nvPr>
        </p:nvSpPr>
        <p:spPr>
          <a:xfrm>
            <a:off x="241300" y="365125"/>
            <a:ext cx="8637588" cy="644525"/>
          </a:xfrm>
        </p:spPr>
        <p:txBody>
          <a:bodyPr/>
          <a:lstStyle/>
          <a:p>
            <a:pPr eaLnBrk="1" hangingPunct="1"/>
            <a:r>
              <a:rPr lang="en-US" altLang="en-US" dirty="0"/>
              <a:t>Compute</a:t>
            </a:r>
          </a:p>
        </p:txBody>
      </p:sp>
      <p:sp>
        <p:nvSpPr>
          <p:cNvPr id="95238" name="Footer Placeholder 2">
            <a:extLst>
              <a:ext uri="{FF2B5EF4-FFF2-40B4-BE49-F238E27FC236}">
                <a16:creationId xmlns:a16="http://schemas.microsoft.com/office/drawing/2014/main" id="{B37F8EB7-B9E6-8446-B4AA-C2DB886EDD5A}"/>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5239" name="Slide Number Placeholder 3">
            <a:extLst>
              <a:ext uri="{FF2B5EF4-FFF2-40B4-BE49-F238E27FC236}">
                <a16:creationId xmlns:a16="http://schemas.microsoft.com/office/drawing/2014/main" id="{A56900D3-CECF-5047-A379-68ABC5FBD2D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ECA9C98-A359-C342-A3EB-C8B77EA7E87F}" type="slidenum">
              <a:rPr lang="en-US" altLang="en-US" smtClean="0">
                <a:solidFill>
                  <a:srgbClr val="161E2D"/>
                </a:solidFill>
                <a:latin typeface="Arial" panose="020B0604020202020204" pitchFamily="34" charset="0"/>
              </a:rPr>
              <a:pPr fontAlgn="base">
                <a:spcBef>
                  <a:spcPct val="0"/>
                </a:spcBef>
                <a:spcAft>
                  <a:spcPct val="0"/>
                </a:spcAft>
              </a:pPr>
              <a:t>59</a:t>
            </a:fld>
            <a:endParaRPr lang="en-US" altLang="en-US" dirty="0">
              <a:solidFill>
                <a:srgbClr val="161E2D"/>
              </a:solidFill>
              <a:latin typeface="Arial" panose="020B0604020202020204" pitchFamily="34" charset="0"/>
            </a:endParaRPr>
          </a:p>
        </p:txBody>
      </p:sp>
      <p:sp>
        <p:nvSpPr>
          <p:cNvPr id="95240" name="Text Placeholder 4">
            <a:extLst>
              <a:ext uri="{FF2B5EF4-FFF2-40B4-BE49-F238E27FC236}">
                <a16:creationId xmlns:a16="http://schemas.microsoft.com/office/drawing/2014/main" id="{472F9F72-1BA7-7947-9176-CCFE024BA6C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10/12</a:t>
            </a:r>
          </a:p>
        </p:txBody>
      </p:sp>
      <p:sp>
        <p:nvSpPr>
          <p:cNvPr id="95241" name="TextBox 18">
            <a:extLst>
              <a:ext uri="{FF2B5EF4-FFF2-40B4-BE49-F238E27FC236}">
                <a16:creationId xmlns:a16="http://schemas.microsoft.com/office/drawing/2014/main" id="{AE3EA729-B2B9-8246-A416-0A8CE3639C90}"/>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Compute Optimizer</a:t>
            </a:r>
          </a:p>
        </p:txBody>
      </p:sp>
      <p:cxnSp>
        <p:nvCxnSpPr>
          <p:cNvPr id="20" name="Straight Connector 19">
            <a:extLst>
              <a:ext uri="{FF2B5EF4-FFF2-40B4-BE49-F238E27FC236}">
                <a16:creationId xmlns:a16="http://schemas.microsoft.com/office/drawing/2014/main" id="{759077D0-E7CE-6B4D-9B13-78D60033EB8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5243" name="TextBox 20">
            <a:extLst>
              <a:ext uri="{FF2B5EF4-FFF2-40B4-BE49-F238E27FC236}">
                <a16:creationId xmlns:a16="http://schemas.microsoft.com/office/drawing/2014/main" id="{876DE4B4-7F70-E347-9C8E-8ACD8464B39E}"/>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Local Zones</a:t>
            </a:r>
          </a:p>
        </p:txBody>
      </p:sp>
      <p:sp>
        <p:nvSpPr>
          <p:cNvPr id="95244" name="TextBox 21">
            <a:extLst>
              <a:ext uri="{FF2B5EF4-FFF2-40B4-BE49-F238E27FC236}">
                <a16:creationId xmlns:a16="http://schemas.microsoft.com/office/drawing/2014/main" id="{2217D451-466A-3540-BB66-FB3D2BB24909}"/>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EC2 Image Builder</a:t>
            </a:r>
          </a:p>
        </p:txBody>
      </p:sp>
      <p:cxnSp>
        <p:nvCxnSpPr>
          <p:cNvPr id="23" name="Straight Connector 22">
            <a:extLst>
              <a:ext uri="{FF2B5EF4-FFF2-40B4-BE49-F238E27FC236}">
                <a16:creationId xmlns:a16="http://schemas.microsoft.com/office/drawing/2014/main" id="{41C1D214-E781-9C4F-8F73-60C029E1B59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F4A6F5-F34A-4B4E-8BC4-EC3E57AE8381}"/>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5247" name="TextBox 24">
            <a:extLst>
              <a:ext uri="{FF2B5EF4-FFF2-40B4-BE49-F238E27FC236}">
                <a16:creationId xmlns:a16="http://schemas.microsoft.com/office/drawing/2014/main" id="{7227B793-7F50-5E44-AB9E-77490DA60472}"/>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Bottlerocket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Graphic 7">
            <a:extLst>
              <a:ext uri="{FF2B5EF4-FFF2-40B4-BE49-F238E27FC236}">
                <a16:creationId xmlns:a16="http://schemas.microsoft.com/office/drawing/2014/main" id="{48DADD52-039C-3043-9C4F-73303FDE6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8" name="Title 1">
            <a:extLst>
              <a:ext uri="{FF2B5EF4-FFF2-40B4-BE49-F238E27FC236}">
                <a16:creationId xmlns:a16="http://schemas.microsoft.com/office/drawing/2014/main" id="{C8AF3854-829B-8640-A1A0-28789CE39598}"/>
              </a:ext>
            </a:extLst>
          </p:cNvPr>
          <p:cNvSpPr>
            <a:spLocks noGrp="1" noChangeArrowheads="1"/>
          </p:cNvSpPr>
          <p:nvPr>
            <p:ph type="title"/>
          </p:nvPr>
        </p:nvSpPr>
        <p:spPr>
          <a:xfrm>
            <a:off x="241300" y="365125"/>
            <a:ext cx="8637588" cy="644525"/>
          </a:xfrm>
        </p:spPr>
        <p:txBody>
          <a:bodyPr/>
          <a:lstStyle/>
          <a:p>
            <a:pPr eaLnBrk="1" hangingPunct="1"/>
            <a:r>
              <a:rPr lang="en-US" altLang="en-US" dirty="0"/>
              <a:t>Compute</a:t>
            </a:r>
          </a:p>
        </p:txBody>
      </p:sp>
      <p:sp>
        <p:nvSpPr>
          <p:cNvPr id="96259" name="Footer Placeholder 2">
            <a:extLst>
              <a:ext uri="{FF2B5EF4-FFF2-40B4-BE49-F238E27FC236}">
                <a16:creationId xmlns:a16="http://schemas.microsoft.com/office/drawing/2014/main" id="{B21074A8-6870-134E-9EFE-302091D641BD}"/>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6260" name="Slide Number Placeholder 3">
            <a:extLst>
              <a:ext uri="{FF2B5EF4-FFF2-40B4-BE49-F238E27FC236}">
                <a16:creationId xmlns:a16="http://schemas.microsoft.com/office/drawing/2014/main" id="{B95BC276-33B4-8C43-86B7-174A8EFC345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28074F-39C1-624E-BD7A-6621EF38CA4C}" type="slidenum">
              <a:rPr lang="en-US" altLang="en-US" smtClean="0">
                <a:solidFill>
                  <a:srgbClr val="161E2D"/>
                </a:solidFill>
                <a:latin typeface="Arial" panose="020B0604020202020204" pitchFamily="34" charset="0"/>
              </a:rPr>
              <a:pPr fontAlgn="base">
                <a:spcBef>
                  <a:spcPct val="0"/>
                </a:spcBef>
                <a:spcAft>
                  <a:spcPct val="0"/>
                </a:spcAft>
              </a:pPr>
              <a:t>60</a:t>
            </a:fld>
            <a:endParaRPr lang="en-US" altLang="en-US" dirty="0">
              <a:solidFill>
                <a:srgbClr val="161E2D"/>
              </a:solidFill>
              <a:latin typeface="Arial" panose="020B0604020202020204" pitchFamily="34" charset="0"/>
            </a:endParaRPr>
          </a:p>
        </p:txBody>
      </p:sp>
      <p:sp>
        <p:nvSpPr>
          <p:cNvPr id="96261" name="Text Placeholder 4">
            <a:extLst>
              <a:ext uri="{FF2B5EF4-FFF2-40B4-BE49-F238E27FC236}">
                <a16:creationId xmlns:a16="http://schemas.microsoft.com/office/drawing/2014/main" id="{2A5DCA6A-4586-0D40-8517-9C583676BF2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11/12</a:t>
            </a:r>
          </a:p>
        </p:txBody>
      </p:sp>
      <p:sp>
        <p:nvSpPr>
          <p:cNvPr id="96262" name="TextBox 18">
            <a:extLst>
              <a:ext uri="{FF2B5EF4-FFF2-40B4-BE49-F238E27FC236}">
                <a16:creationId xmlns:a16="http://schemas.microsoft.com/office/drawing/2014/main" id="{945E369B-7B7F-AC48-8E7F-569A33B10004}"/>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ParallelCluster</a:t>
            </a:r>
          </a:p>
        </p:txBody>
      </p:sp>
      <p:cxnSp>
        <p:nvCxnSpPr>
          <p:cNvPr id="20" name="Straight Connector 19">
            <a:extLst>
              <a:ext uri="{FF2B5EF4-FFF2-40B4-BE49-F238E27FC236}">
                <a16:creationId xmlns:a16="http://schemas.microsoft.com/office/drawing/2014/main" id="{759077D0-E7CE-6B4D-9B13-78D60033EB8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1C1D214-E781-9C4F-8F73-60C029E1B59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F4A6F5-F34A-4B4E-8BC4-EC3E57AE8381}"/>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1" name="Graphic 8">
            <a:extLst>
              <a:ext uri="{FF2B5EF4-FFF2-40B4-BE49-F238E27FC236}">
                <a16:creationId xmlns:a16="http://schemas.microsoft.com/office/drawing/2014/main" id="{9C35A699-555D-664C-97AE-AC381DADD23E}"/>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5245100"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20">
            <a:extLst>
              <a:ext uri="{FF2B5EF4-FFF2-40B4-BE49-F238E27FC236}">
                <a16:creationId xmlns:a16="http://schemas.microsoft.com/office/drawing/2014/main" id="{7E0EA8C4-F05E-4A49-B70A-31056B91D01F}"/>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NICE DCV</a:t>
            </a:r>
          </a:p>
        </p:txBody>
      </p:sp>
      <p:pic>
        <p:nvPicPr>
          <p:cNvPr id="13" name="Graphic 13">
            <a:extLst>
              <a:ext uri="{FF2B5EF4-FFF2-40B4-BE49-F238E27FC236}">
                <a16:creationId xmlns:a16="http://schemas.microsoft.com/office/drawing/2014/main" id="{08F669D8-818F-C34B-9B67-57CF162E0810}"/>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4">
            <a:extLst>
              <a:ext uri="{FF2B5EF4-FFF2-40B4-BE49-F238E27FC236}">
                <a16:creationId xmlns:a16="http://schemas.microsoft.com/office/drawing/2014/main" id="{864EF86A-C76D-CC45-A48A-0179F1359F47}"/>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Nitro Enclaves</a:t>
            </a:r>
          </a:p>
        </p:txBody>
      </p:sp>
      <p:pic>
        <p:nvPicPr>
          <p:cNvPr id="15" name="Graphic 11">
            <a:extLst>
              <a:ext uri="{FF2B5EF4-FFF2-40B4-BE49-F238E27FC236}">
                <a16:creationId xmlns:a16="http://schemas.microsoft.com/office/drawing/2014/main" id="{B5614F92-9192-2342-8B4C-EDB9340807E5}"/>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75215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21">
            <a:extLst>
              <a:ext uri="{FF2B5EF4-FFF2-40B4-BE49-F238E27FC236}">
                <a16:creationId xmlns:a16="http://schemas.microsoft.com/office/drawing/2014/main" id="{EAABAD85-BD14-5842-A47F-A6D603855838}"/>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Elastic Fabric Adapter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Graphic 7">
            <a:extLst>
              <a:ext uri="{FF2B5EF4-FFF2-40B4-BE49-F238E27FC236}">
                <a16:creationId xmlns:a16="http://schemas.microsoft.com/office/drawing/2014/main" id="{48DADD52-039C-3043-9C4F-73303FDE69DF}"/>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8" name="Title 1">
            <a:extLst>
              <a:ext uri="{FF2B5EF4-FFF2-40B4-BE49-F238E27FC236}">
                <a16:creationId xmlns:a16="http://schemas.microsoft.com/office/drawing/2014/main" id="{C8AF3854-829B-8640-A1A0-28789CE39598}"/>
              </a:ext>
            </a:extLst>
          </p:cNvPr>
          <p:cNvSpPr>
            <a:spLocks noGrp="1" noChangeArrowheads="1"/>
          </p:cNvSpPr>
          <p:nvPr>
            <p:ph type="title"/>
          </p:nvPr>
        </p:nvSpPr>
        <p:spPr>
          <a:xfrm>
            <a:off x="241300" y="365125"/>
            <a:ext cx="8637588" cy="644525"/>
          </a:xfrm>
        </p:spPr>
        <p:txBody>
          <a:bodyPr/>
          <a:lstStyle/>
          <a:p>
            <a:pPr eaLnBrk="1" hangingPunct="1"/>
            <a:r>
              <a:rPr lang="en-US" altLang="en-US" dirty="0"/>
              <a:t>Compute</a:t>
            </a:r>
          </a:p>
        </p:txBody>
      </p:sp>
      <p:sp>
        <p:nvSpPr>
          <p:cNvPr id="96259" name="Footer Placeholder 2">
            <a:extLst>
              <a:ext uri="{FF2B5EF4-FFF2-40B4-BE49-F238E27FC236}">
                <a16:creationId xmlns:a16="http://schemas.microsoft.com/office/drawing/2014/main" id="{B21074A8-6870-134E-9EFE-302091D641BD}"/>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6260" name="Slide Number Placeholder 3">
            <a:extLst>
              <a:ext uri="{FF2B5EF4-FFF2-40B4-BE49-F238E27FC236}">
                <a16:creationId xmlns:a16="http://schemas.microsoft.com/office/drawing/2014/main" id="{B95BC276-33B4-8C43-86B7-174A8EFC345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28074F-39C1-624E-BD7A-6621EF38CA4C}" type="slidenum">
              <a:rPr lang="en-US" altLang="en-US" smtClean="0">
                <a:solidFill>
                  <a:srgbClr val="161E2D"/>
                </a:solidFill>
                <a:latin typeface="Arial" panose="020B0604020202020204" pitchFamily="34" charset="0"/>
              </a:rPr>
              <a:pPr fontAlgn="base">
                <a:spcBef>
                  <a:spcPct val="0"/>
                </a:spcBef>
                <a:spcAft>
                  <a:spcPct val="0"/>
                </a:spcAft>
              </a:pPr>
              <a:t>61</a:t>
            </a:fld>
            <a:endParaRPr lang="en-US" altLang="en-US" dirty="0">
              <a:solidFill>
                <a:srgbClr val="161E2D"/>
              </a:solidFill>
              <a:latin typeface="Arial" panose="020B0604020202020204" pitchFamily="34" charset="0"/>
            </a:endParaRPr>
          </a:p>
        </p:txBody>
      </p:sp>
      <p:sp>
        <p:nvSpPr>
          <p:cNvPr id="96261" name="Text Placeholder 4">
            <a:extLst>
              <a:ext uri="{FF2B5EF4-FFF2-40B4-BE49-F238E27FC236}">
                <a16:creationId xmlns:a16="http://schemas.microsoft.com/office/drawing/2014/main" id="{2A5DCA6A-4586-0D40-8517-9C583676BF2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12/12</a:t>
            </a:r>
          </a:p>
        </p:txBody>
      </p:sp>
      <p:sp>
        <p:nvSpPr>
          <p:cNvPr id="96262" name="TextBox 18">
            <a:extLst>
              <a:ext uri="{FF2B5EF4-FFF2-40B4-BE49-F238E27FC236}">
                <a16:creationId xmlns:a16="http://schemas.microsoft.com/office/drawing/2014/main" id="{945E369B-7B7F-AC48-8E7F-569A33B10004}"/>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App Runner</a:t>
            </a:r>
          </a:p>
        </p:txBody>
      </p:sp>
      <p:cxnSp>
        <p:nvCxnSpPr>
          <p:cNvPr id="20" name="Straight Connector 19">
            <a:extLst>
              <a:ext uri="{FF2B5EF4-FFF2-40B4-BE49-F238E27FC236}">
                <a16:creationId xmlns:a16="http://schemas.microsoft.com/office/drawing/2014/main" id="{759077D0-E7CE-6B4D-9B13-78D60033EB8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1C1D214-E781-9C4F-8F73-60C029E1B591}"/>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F4A6F5-F34A-4B4E-8BC4-EC3E57AE8381}"/>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1" name="Graphic 8">
            <a:extLst>
              <a:ext uri="{FF2B5EF4-FFF2-40B4-BE49-F238E27FC236}">
                <a16:creationId xmlns:a16="http://schemas.microsoft.com/office/drawing/2014/main" id="{FA2A3537-B901-E944-A0EF-C3CC65504BF5}"/>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5245100"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20">
            <a:extLst>
              <a:ext uri="{FF2B5EF4-FFF2-40B4-BE49-F238E27FC236}">
                <a16:creationId xmlns:a16="http://schemas.microsoft.com/office/drawing/2014/main" id="{8725E051-135B-6C47-A4F0-A99E5925E16B}"/>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NICE EnginFrame</a:t>
            </a:r>
          </a:p>
        </p:txBody>
      </p:sp>
      <p:pic>
        <p:nvPicPr>
          <p:cNvPr id="13" name="Graphic 13">
            <a:extLst>
              <a:ext uri="{FF2B5EF4-FFF2-40B4-BE49-F238E27FC236}">
                <a16:creationId xmlns:a16="http://schemas.microsoft.com/office/drawing/2014/main" id="{233C5227-BABF-0747-B1E3-974790CE57C4}"/>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4">
            <a:extLst>
              <a:ext uri="{FF2B5EF4-FFF2-40B4-BE49-F238E27FC236}">
                <a16:creationId xmlns:a16="http://schemas.microsoft.com/office/drawing/2014/main" id="{1267EC7A-E6F8-2445-9CC1-F3A0390DB728}"/>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Batch</a:t>
            </a:r>
          </a:p>
        </p:txBody>
      </p:sp>
      <p:pic>
        <p:nvPicPr>
          <p:cNvPr id="15" name="Graphic 11">
            <a:extLst>
              <a:ext uri="{FF2B5EF4-FFF2-40B4-BE49-F238E27FC236}">
                <a16:creationId xmlns:a16="http://schemas.microsoft.com/office/drawing/2014/main" id="{905327CC-8462-464E-B674-0960246C21D5}"/>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75215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21">
            <a:extLst>
              <a:ext uri="{FF2B5EF4-FFF2-40B4-BE49-F238E27FC236}">
                <a16:creationId xmlns:a16="http://schemas.microsoft.com/office/drawing/2014/main" id="{53D7A991-4764-8F46-A9CE-5E6ABA5D6DF8}"/>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Genomics CLI</a:t>
            </a:r>
          </a:p>
        </p:txBody>
      </p:sp>
    </p:spTree>
    <p:extLst>
      <p:ext uri="{BB962C8B-B14F-4D97-AF65-F5344CB8AC3E}">
        <p14:creationId xmlns:p14="http://schemas.microsoft.com/office/powerpoint/2010/main" val="36867200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Graphic 8">
            <a:extLst>
              <a:ext uri="{FF2B5EF4-FFF2-40B4-BE49-F238E27FC236}">
                <a16:creationId xmlns:a16="http://schemas.microsoft.com/office/drawing/2014/main" id="{33F4BB84-214D-864C-8721-401EAAAA4B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900" y="3275013"/>
            <a:ext cx="850900" cy="850900"/>
          </a:xfrm>
          <a:prstGeom prst="rect">
            <a:avLst/>
          </a:prstGeom>
          <a:noFill/>
          <a:ln>
            <a:noFill/>
          </a:ln>
        </p:spPr>
      </p:pic>
      <p:sp>
        <p:nvSpPr>
          <p:cNvPr id="6" name="Title 5">
            <a:extLst>
              <a:ext uri="{FF2B5EF4-FFF2-40B4-BE49-F238E27FC236}">
                <a16:creationId xmlns:a16="http://schemas.microsoft.com/office/drawing/2014/main" id="{99C749E4-A6B7-5E41-BC8A-2872AAE23C14}"/>
              </a:ext>
            </a:extLst>
          </p:cNvPr>
          <p:cNvSpPr>
            <a:spLocks noGrp="1"/>
          </p:cNvSpPr>
          <p:nvPr>
            <p:ph type="ctrTitle"/>
          </p:nvPr>
        </p:nvSpPr>
        <p:spPr/>
        <p:txBody>
          <a:bodyPr/>
          <a:lstStyle/>
          <a:p>
            <a:r>
              <a:rPr lang="en-US" dirty="0"/>
              <a:t>Contact Center</a:t>
            </a:r>
          </a:p>
        </p:txBody>
      </p:sp>
      <p:sp>
        <p:nvSpPr>
          <p:cNvPr id="97283" name="Footer Placeholder 2">
            <a:extLst>
              <a:ext uri="{FF2B5EF4-FFF2-40B4-BE49-F238E27FC236}">
                <a16:creationId xmlns:a16="http://schemas.microsoft.com/office/drawing/2014/main" id="{11C19566-1913-0C48-8262-3438B26EC00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7284" name="Slide Number Placeholder 3">
            <a:extLst>
              <a:ext uri="{FF2B5EF4-FFF2-40B4-BE49-F238E27FC236}">
                <a16:creationId xmlns:a16="http://schemas.microsoft.com/office/drawing/2014/main" id="{F6A4BB08-6C0F-984A-AF55-3A756252393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C668B58-9790-AF49-928B-247B636700EC}" type="slidenum">
              <a:rPr lang="en-US" altLang="en-US" smtClean="0">
                <a:solidFill>
                  <a:srgbClr val="161E2D"/>
                </a:solidFill>
                <a:latin typeface="Arial" panose="020B0604020202020204" pitchFamily="34" charset="0"/>
              </a:rPr>
              <a:pPr fontAlgn="base">
                <a:spcBef>
                  <a:spcPct val="0"/>
                </a:spcBef>
                <a:spcAft>
                  <a:spcPct val="0"/>
                </a:spcAft>
              </a:pPr>
              <a:t>62</a:t>
            </a:fld>
            <a:endParaRPr lang="en-US" altLang="en-US" dirty="0">
              <a:solidFill>
                <a:srgbClr val="161E2D"/>
              </a:solidFill>
              <a:latin typeface="Arial" panose="020B0604020202020204" pitchFamily="34" charset="0"/>
            </a:endParaRPr>
          </a:p>
        </p:txBody>
      </p:sp>
      <p:sp>
        <p:nvSpPr>
          <p:cNvPr id="97285" name="Title 3">
            <a:extLst>
              <a:ext uri="{FF2B5EF4-FFF2-40B4-BE49-F238E27FC236}">
                <a16:creationId xmlns:a16="http://schemas.microsoft.com/office/drawing/2014/main" id="{81598D46-9C5F-3542-8226-88F510C83382}"/>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CATEGORY ICON</a:t>
            </a:r>
          </a:p>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COMING SOON</a:t>
            </a:r>
          </a:p>
        </p:txBody>
      </p:sp>
      <p:sp>
        <p:nvSpPr>
          <p:cNvPr id="5" name="Rectangle 4">
            <a:extLst>
              <a:ext uri="{FF2B5EF4-FFF2-40B4-BE49-F238E27FC236}">
                <a16:creationId xmlns:a16="http://schemas.microsoft.com/office/drawing/2014/main" id="{6BC8C3EB-E179-FA4E-AC42-D67DBDC6112D}"/>
              </a:ext>
            </a:extLst>
          </p:cNvPr>
          <p:cNvSpPr/>
          <p:nvPr/>
        </p:nvSpPr>
        <p:spPr>
          <a:xfrm>
            <a:off x="7240732" y="3314845"/>
            <a:ext cx="771236" cy="771236"/>
          </a:xfrm>
          <a:prstGeom prst="rect">
            <a:avLst/>
          </a:prstGeom>
          <a:solidFill>
            <a:srgbClr val="161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3D981F-2088-664E-BA51-A9CFE0D41E05}"/>
              </a:ext>
            </a:extLst>
          </p:cNvPr>
          <p:cNvSpPr>
            <a:spLocks noGrp="1"/>
          </p:cNvSpPr>
          <p:nvPr>
            <p:ph type="title"/>
          </p:nvPr>
        </p:nvSpPr>
        <p:spPr/>
        <p:txBody>
          <a:bodyPr/>
          <a:lstStyle/>
          <a:p>
            <a:r>
              <a:rPr lang="en-US" dirty="0"/>
              <a:t>Contact Center</a:t>
            </a:r>
          </a:p>
        </p:txBody>
      </p:sp>
      <p:sp>
        <p:nvSpPr>
          <p:cNvPr id="9" name="Text Placeholder 8">
            <a:extLst>
              <a:ext uri="{FF2B5EF4-FFF2-40B4-BE49-F238E27FC236}">
                <a16:creationId xmlns:a16="http://schemas.microsoft.com/office/drawing/2014/main" id="{03230F33-3BE0-0E4F-B7DC-ED108717EAD2}"/>
              </a:ext>
            </a:extLst>
          </p:cNvPr>
          <p:cNvSpPr>
            <a:spLocks noGrp="1"/>
          </p:cNvSpPr>
          <p:nvPr>
            <p:ph type="body" sz="quarter" idx="10"/>
          </p:nvPr>
        </p:nvSpPr>
        <p:spPr/>
        <p:txBody>
          <a:bodyPr/>
          <a:lstStyle/>
          <a:p>
            <a:r>
              <a:rPr lang="en-US"/>
              <a:t>1/1</a:t>
            </a:r>
          </a:p>
        </p:txBody>
      </p:sp>
      <p:sp>
        <p:nvSpPr>
          <p:cNvPr id="2" name="Footer Placeholder 1">
            <a:extLst>
              <a:ext uri="{FF2B5EF4-FFF2-40B4-BE49-F238E27FC236}">
                <a16:creationId xmlns:a16="http://schemas.microsoft.com/office/drawing/2014/main" id="{3030D3A2-650F-1A4D-A53D-F56D032202AD}"/>
              </a:ext>
            </a:extLst>
          </p:cNvPr>
          <p:cNvSpPr>
            <a:spLocks noGrp="1"/>
          </p:cNvSpPr>
          <p:nvPr>
            <p:ph type="ftr" sz="quarter" idx="11"/>
          </p:nvPr>
        </p:nvSpPr>
        <p:spPr/>
        <p:txBody>
          <a:bodyPr/>
          <a:lstStyle/>
          <a:p>
            <a:r>
              <a:rPr lang="en-US" dirty="0">
                <a:solidFill>
                  <a:srgbClr val="161E2D"/>
                </a:solidFill>
              </a:rPr>
              <a:t>© </a:t>
            </a:r>
            <a:r>
              <a:rPr lang="en-US" altLang="en-US" dirty="0"/>
              <a:t>2022</a:t>
            </a:r>
            <a:r>
              <a:rPr lang="en-US" dirty="0">
                <a:solidFill>
                  <a:srgbClr val="161E2D"/>
                </a:solidFill>
              </a:rPr>
              <a:t>, Amazon Web Services, Inc. or its affiliates. All rights reserved.</a:t>
            </a:r>
          </a:p>
        </p:txBody>
      </p:sp>
      <p:sp>
        <p:nvSpPr>
          <p:cNvPr id="3" name="Slide Number Placeholder 2">
            <a:extLst>
              <a:ext uri="{FF2B5EF4-FFF2-40B4-BE49-F238E27FC236}">
                <a16:creationId xmlns:a16="http://schemas.microsoft.com/office/drawing/2014/main" id="{E199FA6A-CBAF-3A49-92D6-0A95195B8D18}"/>
              </a:ext>
            </a:extLst>
          </p:cNvPr>
          <p:cNvSpPr>
            <a:spLocks noGrp="1"/>
          </p:cNvSpPr>
          <p:nvPr>
            <p:ph type="sldNum" sz="quarter" idx="12"/>
          </p:nvPr>
        </p:nvSpPr>
        <p:spPr/>
        <p:txBody>
          <a:bodyPr/>
          <a:lstStyle/>
          <a:p>
            <a:fld id="{B1C588C1-1042-BC47-B84D-2032ED7FAC95}" type="slidenum">
              <a:rPr lang="en-US" smtClean="0">
                <a:solidFill>
                  <a:srgbClr val="161E2D"/>
                </a:solidFill>
              </a:rPr>
              <a:pPr/>
              <a:t>63</a:t>
            </a:fld>
            <a:endParaRPr lang="en-US" dirty="0">
              <a:solidFill>
                <a:srgbClr val="161E2D"/>
              </a:solidFill>
            </a:endParaRPr>
          </a:p>
        </p:txBody>
      </p:sp>
      <p:pic>
        <p:nvPicPr>
          <p:cNvPr id="6" name="Graphic 7">
            <a:extLst>
              <a:ext uri="{FF2B5EF4-FFF2-40B4-BE49-F238E27FC236}">
                <a16:creationId xmlns:a16="http://schemas.microsoft.com/office/drawing/2014/main" id="{2AF65109-C38D-314B-90F5-F09AD813DA94}"/>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9">
            <a:extLst>
              <a:ext uri="{FF2B5EF4-FFF2-40B4-BE49-F238E27FC236}">
                <a16:creationId xmlns:a16="http://schemas.microsoft.com/office/drawing/2014/main" id="{F1BCBACB-77E7-F14C-850E-F1D32D94FCDB}"/>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solidFill>
                  <a:srgbClr val="161E2D"/>
                </a:solidFill>
                <a:latin typeface="Arial" panose="020B0604020202020204" pitchFamily="34" charset="0"/>
                <a:ea typeface="Amazon Ember" panose="020B0603020204020204" pitchFamily="34" charset="0"/>
                <a:cs typeface="Arial" panose="020B0604020202020204" pitchFamily="34" charset="0"/>
              </a:rPr>
              <a:t>Amazon </a:t>
            </a:r>
            <a:r>
              <a:rPr lang="en-US" altLang="en-US" sz="1200" dirty="0">
                <a:latin typeface="Arial" panose="020B0604020202020204" pitchFamily="34" charset="0"/>
                <a:ea typeface="Amazon Ember" panose="020B0603020204020204" pitchFamily="34" charset="0"/>
                <a:cs typeface="Arial" panose="020B0604020202020204" pitchFamily="34" charset="0"/>
              </a:rPr>
              <a:t>Connect</a:t>
            </a:r>
          </a:p>
        </p:txBody>
      </p:sp>
      <p:cxnSp>
        <p:nvCxnSpPr>
          <p:cNvPr id="8" name="Straight Connector 7">
            <a:extLst>
              <a:ext uri="{FF2B5EF4-FFF2-40B4-BE49-F238E27FC236}">
                <a16:creationId xmlns:a16="http://schemas.microsoft.com/office/drawing/2014/main" id="{B65F268D-FFA9-E34E-8944-B390D9CB51A2}"/>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94255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Graphic 8">
            <a:extLst>
              <a:ext uri="{FF2B5EF4-FFF2-40B4-BE49-F238E27FC236}">
                <a16:creationId xmlns:a16="http://schemas.microsoft.com/office/drawing/2014/main" id="{33F4BB84-214D-864C-8721-401EAAAA4BF4}"/>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0900"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2" name="Title 1">
            <a:extLst>
              <a:ext uri="{FF2B5EF4-FFF2-40B4-BE49-F238E27FC236}">
                <a16:creationId xmlns:a16="http://schemas.microsoft.com/office/drawing/2014/main" id="{CA41DF8B-8EA9-3646-A6CC-D429729ACB17}"/>
              </a:ext>
            </a:extLst>
          </p:cNvPr>
          <p:cNvSpPr>
            <a:spLocks noGrp="1" noChangeArrowheads="1"/>
          </p:cNvSpPr>
          <p:nvPr>
            <p:ph type="ctrTitle"/>
          </p:nvPr>
        </p:nvSpPr>
        <p:spPr>
          <a:xfrm>
            <a:off x="290513" y="2101850"/>
            <a:ext cx="8196262" cy="2251075"/>
          </a:xfrm>
        </p:spPr>
        <p:txBody>
          <a:bodyPr/>
          <a:lstStyle/>
          <a:p>
            <a:pPr eaLnBrk="1" hangingPunct="1"/>
            <a:r>
              <a:rPr lang="en-US" altLang="en-US" dirty="0"/>
              <a:t>Containers</a:t>
            </a:r>
          </a:p>
        </p:txBody>
      </p:sp>
      <p:sp>
        <p:nvSpPr>
          <p:cNvPr id="97283" name="Footer Placeholder 2">
            <a:extLst>
              <a:ext uri="{FF2B5EF4-FFF2-40B4-BE49-F238E27FC236}">
                <a16:creationId xmlns:a16="http://schemas.microsoft.com/office/drawing/2014/main" id="{11C19566-1913-0C48-8262-3438B26EC00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7284" name="Slide Number Placeholder 3">
            <a:extLst>
              <a:ext uri="{FF2B5EF4-FFF2-40B4-BE49-F238E27FC236}">
                <a16:creationId xmlns:a16="http://schemas.microsoft.com/office/drawing/2014/main" id="{F6A4BB08-6C0F-984A-AF55-3A756252393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C668B58-9790-AF49-928B-247B636700EC}" type="slidenum">
              <a:rPr lang="en-US" altLang="en-US" smtClean="0">
                <a:solidFill>
                  <a:srgbClr val="161E2D"/>
                </a:solidFill>
                <a:latin typeface="Arial" panose="020B0604020202020204" pitchFamily="34" charset="0"/>
              </a:rPr>
              <a:pPr fontAlgn="base">
                <a:spcBef>
                  <a:spcPct val="0"/>
                </a:spcBef>
                <a:spcAft>
                  <a:spcPct val="0"/>
                </a:spcAft>
              </a:pPr>
              <a:t>64</a:t>
            </a:fld>
            <a:endParaRPr lang="en-US" altLang="en-US" dirty="0">
              <a:solidFill>
                <a:srgbClr val="161E2D"/>
              </a:solidFill>
              <a:latin typeface="Arial" panose="020B0604020202020204" pitchFamily="34" charset="0"/>
            </a:endParaRPr>
          </a:p>
        </p:txBody>
      </p:sp>
      <p:sp>
        <p:nvSpPr>
          <p:cNvPr id="97285" name="Title 3">
            <a:extLst>
              <a:ext uri="{FF2B5EF4-FFF2-40B4-BE49-F238E27FC236}">
                <a16:creationId xmlns:a16="http://schemas.microsoft.com/office/drawing/2014/main" id="{81598D46-9C5F-3542-8226-88F510C83382}"/>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Graphic 23">
            <a:extLst>
              <a:ext uri="{FF2B5EF4-FFF2-40B4-BE49-F238E27FC236}">
                <a16:creationId xmlns:a16="http://schemas.microsoft.com/office/drawing/2014/main" id="{146AF498-932B-AB46-916F-2107FD8338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60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6" name="Graphic 14">
            <a:extLst>
              <a:ext uri="{FF2B5EF4-FFF2-40B4-BE49-F238E27FC236}">
                <a16:creationId xmlns:a16="http://schemas.microsoft.com/office/drawing/2014/main" id="{B98AB9A1-98AA-DF41-A3E2-BE832F62D9DC}"/>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98186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Title 1">
            <a:extLst>
              <a:ext uri="{FF2B5EF4-FFF2-40B4-BE49-F238E27FC236}">
                <a16:creationId xmlns:a16="http://schemas.microsoft.com/office/drawing/2014/main" id="{C7BC0091-19B8-C64C-84A7-E7BBAD7428CA}"/>
              </a:ext>
            </a:extLst>
          </p:cNvPr>
          <p:cNvSpPr>
            <a:spLocks noGrp="1" noChangeArrowheads="1"/>
          </p:cNvSpPr>
          <p:nvPr>
            <p:ph type="title"/>
          </p:nvPr>
        </p:nvSpPr>
        <p:spPr>
          <a:xfrm>
            <a:off x="241300" y="365125"/>
            <a:ext cx="8637588" cy="644525"/>
          </a:xfrm>
        </p:spPr>
        <p:txBody>
          <a:bodyPr/>
          <a:lstStyle/>
          <a:p>
            <a:pPr eaLnBrk="1" hangingPunct="1"/>
            <a:r>
              <a:rPr lang="en-US" altLang="en-US" dirty="0"/>
              <a:t>Containers</a:t>
            </a:r>
          </a:p>
        </p:txBody>
      </p:sp>
      <p:sp>
        <p:nvSpPr>
          <p:cNvPr id="98308" name="Footer Placeholder 2">
            <a:extLst>
              <a:ext uri="{FF2B5EF4-FFF2-40B4-BE49-F238E27FC236}">
                <a16:creationId xmlns:a16="http://schemas.microsoft.com/office/drawing/2014/main" id="{CC83664E-F135-5D49-9F75-3E603EA9BF8D}"/>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8309" name="Slide Number Placeholder 3">
            <a:extLst>
              <a:ext uri="{FF2B5EF4-FFF2-40B4-BE49-F238E27FC236}">
                <a16:creationId xmlns:a16="http://schemas.microsoft.com/office/drawing/2014/main" id="{B2EAD4F1-09BB-BE4C-9DBF-17B5D30E33F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E6B048C-DE46-404E-B108-12E840A907BA}" type="slidenum">
              <a:rPr lang="en-US" altLang="en-US" smtClean="0">
                <a:solidFill>
                  <a:srgbClr val="161E2D"/>
                </a:solidFill>
                <a:latin typeface="Arial" panose="020B0604020202020204" pitchFamily="34" charset="0"/>
              </a:rPr>
              <a:pPr fontAlgn="base">
                <a:spcBef>
                  <a:spcPct val="0"/>
                </a:spcBef>
                <a:spcAft>
                  <a:spcPct val="0"/>
                </a:spcAft>
              </a:pPr>
              <a:t>65</a:t>
            </a:fld>
            <a:endParaRPr lang="en-US" altLang="en-US" dirty="0">
              <a:solidFill>
                <a:srgbClr val="161E2D"/>
              </a:solidFill>
              <a:latin typeface="Arial" panose="020B0604020202020204" pitchFamily="34" charset="0"/>
            </a:endParaRPr>
          </a:p>
        </p:txBody>
      </p:sp>
      <p:sp>
        <p:nvSpPr>
          <p:cNvPr id="98310" name="Text Placeholder 4">
            <a:extLst>
              <a:ext uri="{FF2B5EF4-FFF2-40B4-BE49-F238E27FC236}">
                <a16:creationId xmlns:a16="http://schemas.microsoft.com/office/drawing/2014/main" id="{C8B73EA5-A064-344C-8D1C-74E0CFCD294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1/3</a:t>
            </a:r>
          </a:p>
        </p:txBody>
      </p:sp>
      <p:sp>
        <p:nvSpPr>
          <p:cNvPr id="98311" name="TextBox 9">
            <a:extLst>
              <a:ext uri="{FF2B5EF4-FFF2-40B4-BE49-F238E27FC236}">
                <a16:creationId xmlns:a16="http://schemas.microsoft.com/office/drawing/2014/main" id="{5A05B158-B70B-5F4F-B0E2-17894FAAF34C}"/>
              </a:ext>
            </a:extLst>
          </p:cNvPr>
          <p:cNvSpPr txBox="1">
            <a:spLocks noChangeArrowheads="1"/>
          </p:cNvSpPr>
          <p:nvPr/>
        </p:nvSpPr>
        <p:spPr bwMode="auto">
          <a:xfrm>
            <a:off x="2217738" y="1946275"/>
            <a:ext cx="22685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Kubernetes Service (Amazon EKS)</a:t>
            </a:r>
          </a:p>
        </p:txBody>
      </p:sp>
      <p:sp>
        <p:nvSpPr>
          <p:cNvPr id="98312" name="TextBox 12">
            <a:extLst>
              <a:ext uri="{FF2B5EF4-FFF2-40B4-BE49-F238E27FC236}">
                <a16:creationId xmlns:a16="http://schemas.microsoft.com/office/drawing/2014/main" id="{933720B4-CBF6-E845-AF9C-2E1657F74C13}"/>
              </a:ext>
            </a:extLst>
          </p:cNvPr>
          <p:cNvSpPr txBox="1">
            <a:spLocks noChangeArrowheads="1"/>
          </p:cNvSpPr>
          <p:nvPr/>
        </p:nvSpPr>
        <p:spPr bwMode="auto">
          <a:xfrm>
            <a:off x="90471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ECS Anywhere</a:t>
            </a:r>
          </a:p>
        </p:txBody>
      </p:sp>
      <p:cxnSp>
        <p:nvCxnSpPr>
          <p:cNvPr id="16" name="Straight Connector 15">
            <a:extLst>
              <a:ext uri="{FF2B5EF4-FFF2-40B4-BE49-F238E27FC236}">
                <a16:creationId xmlns:a16="http://schemas.microsoft.com/office/drawing/2014/main" id="{49AAB67C-FCA9-AE45-9F17-B14295F62FFA}"/>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E3568F1-912D-9947-86D6-8964D1BC47DE}"/>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2BC7A40-B021-CC48-8AD6-5E68CC8C1AB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98316" name="Graphic 18">
            <a:extLst>
              <a:ext uri="{FF2B5EF4-FFF2-40B4-BE49-F238E27FC236}">
                <a16:creationId xmlns:a16="http://schemas.microsoft.com/office/drawing/2014/main" id="{BF37C822-FC3E-9E4A-BB66-12AA7CB10A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745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7" name="Graphic 20">
            <a:extLst>
              <a:ext uri="{FF2B5EF4-FFF2-40B4-BE49-F238E27FC236}">
                <a16:creationId xmlns:a16="http://schemas.microsoft.com/office/drawing/2014/main" id="{551ECD4A-64DB-5341-8602-528EB59918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4625"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18" name="TextBox 22">
            <a:extLst>
              <a:ext uri="{FF2B5EF4-FFF2-40B4-BE49-F238E27FC236}">
                <a16:creationId xmlns:a16="http://schemas.microsoft.com/office/drawing/2014/main" id="{6F6B2AFB-79A6-2645-A53D-76566242ED01}"/>
              </a:ext>
            </a:extLst>
          </p:cNvPr>
          <p:cNvSpPr txBox="1">
            <a:spLocks noChangeArrowheads="1"/>
          </p:cNvSpPr>
          <p:nvPr/>
        </p:nvSpPr>
        <p:spPr bwMode="auto">
          <a:xfrm>
            <a:off x="4486275" y="1946275"/>
            <a:ext cx="22812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Container Registry (Amazon ECR)</a:t>
            </a:r>
          </a:p>
        </p:txBody>
      </p:sp>
      <p:sp>
        <p:nvSpPr>
          <p:cNvPr id="98319" name="TextBox 24">
            <a:extLst>
              <a:ext uri="{FF2B5EF4-FFF2-40B4-BE49-F238E27FC236}">
                <a16:creationId xmlns:a16="http://schemas.microsoft.com/office/drawing/2014/main" id="{92360CF8-FE05-D047-8299-36B10F874185}"/>
              </a:ext>
            </a:extLst>
          </p:cNvPr>
          <p:cNvSpPr txBox="1">
            <a:spLocks noChangeArrowheads="1"/>
          </p:cNvSpPr>
          <p:nvPr/>
        </p:nvSpPr>
        <p:spPr bwMode="auto">
          <a:xfrm>
            <a:off x="6767513" y="1946275"/>
            <a:ext cx="22907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Container Service (Amazon ECS)</a:t>
            </a:r>
          </a:p>
        </p:txBody>
      </p:sp>
      <p:sp>
        <p:nvSpPr>
          <p:cNvPr id="98320" name="TextBox 25">
            <a:extLst>
              <a:ext uri="{FF2B5EF4-FFF2-40B4-BE49-F238E27FC236}">
                <a16:creationId xmlns:a16="http://schemas.microsoft.com/office/drawing/2014/main" id="{DA6C3A5B-7BC3-8148-BCEF-812815019A08}"/>
              </a:ext>
            </a:extLst>
          </p:cNvPr>
          <p:cNvSpPr txBox="1">
            <a:spLocks noChangeArrowheads="1"/>
          </p:cNvSpPr>
          <p:nvPr/>
        </p:nvSpPr>
        <p:spPr bwMode="auto">
          <a:xfrm>
            <a:off x="6780213" y="3198940"/>
            <a:ext cx="118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Container 1</a:t>
            </a:r>
          </a:p>
        </p:txBody>
      </p:sp>
      <p:sp>
        <p:nvSpPr>
          <p:cNvPr id="98321" name="TextBox 26">
            <a:extLst>
              <a:ext uri="{FF2B5EF4-FFF2-40B4-BE49-F238E27FC236}">
                <a16:creationId xmlns:a16="http://schemas.microsoft.com/office/drawing/2014/main" id="{92B4126F-3D10-5F43-8B8B-FC9E6528B217}"/>
              </a:ext>
            </a:extLst>
          </p:cNvPr>
          <p:cNvSpPr txBox="1">
            <a:spLocks noChangeArrowheads="1"/>
          </p:cNvSpPr>
          <p:nvPr/>
        </p:nvSpPr>
        <p:spPr bwMode="auto">
          <a:xfrm>
            <a:off x="7900988" y="3198940"/>
            <a:ext cx="12271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Container 2</a:t>
            </a:r>
          </a:p>
        </p:txBody>
      </p:sp>
      <p:sp>
        <p:nvSpPr>
          <p:cNvPr id="98322" name="TextBox 27">
            <a:extLst>
              <a:ext uri="{FF2B5EF4-FFF2-40B4-BE49-F238E27FC236}">
                <a16:creationId xmlns:a16="http://schemas.microsoft.com/office/drawing/2014/main" id="{9C094E09-F2F1-F74C-88FE-3E19A5ADC0DF}"/>
              </a:ext>
            </a:extLst>
          </p:cNvPr>
          <p:cNvSpPr txBox="1">
            <a:spLocks noChangeArrowheads="1"/>
          </p:cNvSpPr>
          <p:nvPr/>
        </p:nvSpPr>
        <p:spPr bwMode="auto">
          <a:xfrm>
            <a:off x="6756400" y="4071758"/>
            <a:ext cx="12096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Container 3</a:t>
            </a:r>
          </a:p>
        </p:txBody>
      </p:sp>
      <p:sp>
        <p:nvSpPr>
          <p:cNvPr id="98323" name="TextBox 28">
            <a:extLst>
              <a:ext uri="{FF2B5EF4-FFF2-40B4-BE49-F238E27FC236}">
                <a16:creationId xmlns:a16="http://schemas.microsoft.com/office/drawing/2014/main" id="{C9C3BBDD-CB0C-1444-8BF0-2826BF18149B}"/>
              </a:ext>
            </a:extLst>
          </p:cNvPr>
          <p:cNvSpPr txBox="1">
            <a:spLocks noChangeArrowheads="1"/>
          </p:cNvSpPr>
          <p:nvPr/>
        </p:nvSpPr>
        <p:spPr bwMode="auto">
          <a:xfrm>
            <a:off x="7900988" y="4071758"/>
            <a:ext cx="12207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Service</a:t>
            </a:r>
          </a:p>
        </p:txBody>
      </p:sp>
      <p:sp>
        <p:nvSpPr>
          <p:cNvPr id="98324" name="TextBox 29">
            <a:extLst>
              <a:ext uri="{FF2B5EF4-FFF2-40B4-BE49-F238E27FC236}">
                <a16:creationId xmlns:a16="http://schemas.microsoft.com/office/drawing/2014/main" id="{5A5058D4-5901-4E43-A3F0-92AC23112165}"/>
              </a:ext>
            </a:extLst>
          </p:cNvPr>
          <p:cNvSpPr txBox="1">
            <a:spLocks noChangeArrowheads="1"/>
          </p:cNvSpPr>
          <p:nvPr/>
        </p:nvSpPr>
        <p:spPr bwMode="auto">
          <a:xfrm>
            <a:off x="5051977" y="3198940"/>
            <a:ext cx="11747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Registry</a:t>
            </a:r>
          </a:p>
        </p:txBody>
      </p:sp>
      <p:sp>
        <p:nvSpPr>
          <p:cNvPr id="98325" name="TextBox 30">
            <a:extLst>
              <a:ext uri="{FF2B5EF4-FFF2-40B4-BE49-F238E27FC236}">
                <a16:creationId xmlns:a16="http://schemas.microsoft.com/office/drawing/2014/main" id="{63DB0BFD-BAD9-C841-B0AD-52D75337B93F}"/>
              </a:ext>
            </a:extLst>
          </p:cNvPr>
          <p:cNvSpPr txBox="1">
            <a:spLocks noChangeArrowheads="1"/>
          </p:cNvSpPr>
          <p:nvPr/>
        </p:nvSpPr>
        <p:spPr bwMode="auto">
          <a:xfrm>
            <a:off x="5051977" y="4070897"/>
            <a:ext cx="11747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Image</a:t>
            </a:r>
          </a:p>
        </p:txBody>
      </p:sp>
      <p:sp>
        <p:nvSpPr>
          <p:cNvPr id="98326" name="TextBox 31">
            <a:extLst>
              <a:ext uri="{FF2B5EF4-FFF2-40B4-BE49-F238E27FC236}">
                <a16:creationId xmlns:a16="http://schemas.microsoft.com/office/drawing/2014/main" id="{CC54FCCE-74AE-1E49-9E6D-861618745653}"/>
              </a:ext>
            </a:extLst>
          </p:cNvPr>
          <p:cNvSpPr txBox="1">
            <a:spLocks noChangeArrowheads="1"/>
          </p:cNvSpPr>
          <p:nvPr/>
        </p:nvSpPr>
        <p:spPr bwMode="auto">
          <a:xfrm>
            <a:off x="6756400" y="4966672"/>
            <a:ext cx="12096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Task</a:t>
            </a:r>
          </a:p>
        </p:txBody>
      </p:sp>
      <p:pic>
        <p:nvPicPr>
          <p:cNvPr id="98327" name="Graphic 6">
            <a:extLst>
              <a:ext uri="{FF2B5EF4-FFF2-40B4-BE49-F238E27FC236}">
                <a16:creationId xmlns:a16="http://schemas.microsoft.com/office/drawing/2014/main" id="{3E74B7FD-4146-8A41-B5E7-1F52FB5375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7025" y="363364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28" name="Graphic 8">
            <a:extLst>
              <a:ext uri="{FF2B5EF4-FFF2-40B4-BE49-F238E27FC236}">
                <a16:creationId xmlns:a16="http://schemas.microsoft.com/office/drawing/2014/main" id="{CAC3BB94-5FBC-6740-BC60-9779FDB39D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07025" y="274174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29" name="Graphic 32">
            <a:extLst>
              <a:ext uri="{FF2B5EF4-FFF2-40B4-BE49-F238E27FC236}">
                <a16:creationId xmlns:a16="http://schemas.microsoft.com/office/drawing/2014/main" id="{C327E70E-44D3-764E-8F2B-2AF2A8D5CCC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56450" y="273856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30" name="Graphic 34">
            <a:extLst>
              <a:ext uri="{FF2B5EF4-FFF2-40B4-BE49-F238E27FC236}">
                <a16:creationId xmlns:a16="http://schemas.microsoft.com/office/drawing/2014/main" id="{CA559230-F655-D144-B2E4-27DC3A56F55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58175" y="273856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31" name="Graphic 36">
            <a:extLst>
              <a:ext uri="{FF2B5EF4-FFF2-40B4-BE49-F238E27FC236}">
                <a16:creationId xmlns:a16="http://schemas.microsoft.com/office/drawing/2014/main" id="{52445377-DF39-F54A-A766-5C8F1337C2C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38988" y="363360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32" name="Graphic 38">
            <a:extLst>
              <a:ext uri="{FF2B5EF4-FFF2-40B4-BE49-F238E27FC236}">
                <a16:creationId xmlns:a16="http://schemas.microsoft.com/office/drawing/2014/main" id="{0DC089F3-9079-1B40-8113-314D9181859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53413" y="360662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33" name="Graphic 40">
            <a:extLst>
              <a:ext uri="{FF2B5EF4-FFF2-40B4-BE49-F238E27FC236}">
                <a16:creationId xmlns:a16="http://schemas.microsoft.com/office/drawing/2014/main" id="{31FAEA2E-6624-304B-87B4-B85167CF096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48513" y="449042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6">
            <a:extLst>
              <a:ext uri="{FF2B5EF4-FFF2-40B4-BE49-F238E27FC236}">
                <a16:creationId xmlns:a16="http://schemas.microsoft.com/office/drawing/2014/main" id="{27016EAD-B109-DF44-8C27-C295801DA29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247857" y="4487376"/>
            <a:ext cx="457200" cy="457200"/>
          </a:xfrm>
          <a:prstGeom prst="rect">
            <a:avLst/>
          </a:prstGeom>
        </p:spPr>
      </p:pic>
      <p:sp>
        <p:nvSpPr>
          <p:cNvPr id="39" name="TextBox 31">
            <a:extLst>
              <a:ext uri="{FF2B5EF4-FFF2-40B4-BE49-F238E27FC236}">
                <a16:creationId xmlns:a16="http://schemas.microsoft.com/office/drawing/2014/main" id="{D80AAF30-6C75-B94F-BC0C-96F222EF5D5D}"/>
              </a:ext>
            </a:extLst>
          </p:cNvPr>
          <p:cNvSpPr txBox="1">
            <a:spLocks noChangeArrowheads="1"/>
          </p:cNvSpPr>
          <p:nvPr/>
        </p:nvSpPr>
        <p:spPr bwMode="auto">
          <a:xfrm>
            <a:off x="7871619" y="4962884"/>
            <a:ext cx="12096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Copilot CLI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itle 1">
            <a:extLst>
              <a:ext uri="{FF2B5EF4-FFF2-40B4-BE49-F238E27FC236}">
                <a16:creationId xmlns:a16="http://schemas.microsoft.com/office/drawing/2014/main" id="{C7BC0091-19B8-C64C-84A7-E7BBAD7428CA}"/>
              </a:ext>
            </a:extLst>
          </p:cNvPr>
          <p:cNvSpPr>
            <a:spLocks noGrp="1" noChangeArrowheads="1"/>
          </p:cNvSpPr>
          <p:nvPr>
            <p:ph type="title"/>
          </p:nvPr>
        </p:nvSpPr>
        <p:spPr>
          <a:xfrm>
            <a:off x="241300" y="365125"/>
            <a:ext cx="8637588" cy="644525"/>
          </a:xfrm>
        </p:spPr>
        <p:txBody>
          <a:bodyPr/>
          <a:lstStyle/>
          <a:p>
            <a:pPr eaLnBrk="1" hangingPunct="1"/>
            <a:r>
              <a:rPr lang="en-US" altLang="en-US" dirty="0"/>
              <a:t>Containers</a:t>
            </a:r>
          </a:p>
        </p:txBody>
      </p:sp>
      <p:sp>
        <p:nvSpPr>
          <p:cNvPr id="98308" name="Footer Placeholder 2">
            <a:extLst>
              <a:ext uri="{FF2B5EF4-FFF2-40B4-BE49-F238E27FC236}">
                <a16:creationId xmlns:a16="http://schemas.microsoft.com/office/drawing/2014/main" id="{CC83664E-F135-5D49-9F75-3E603EA9BF8D}"/>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8309" name="Slide Number Placeholder 3">
            <a:extLst>
              <a:ext uri="{FF2B5EF4-FFF2-40B4-BE49-F238E27FC236}">
                <a16:creationId xmlns:a16="http://schemas.microsoft.com/office/drawing/2014/main" id="{B2EAD4F1-09BB-BE4C-9DBF-17B5D30E33F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E6B048C-DE46-404E-B108-12E840A907BA}" type="slidenum">
              <a:rPr lang="en-US" altLang="en-US" smtClean="0">
                <a:solidFill>
                  <a:srgbClr val="161E2D"/>
                </a:solidFill>
                <a:latin typeface="Arial" panose="020B0604020202020204" pitchFamily="34" charset="0"/>
              </a:rPr>
              <a:pPr fontAlgn="base">
                <a:spcBef>
                  <a:spcPct val="0"/>
                </a:spcBef>
                <a:spcAft>
                  <a:spcPct val="0"/>
                </a:spcAft>
              </a:pPr>
              <a:t>66</a:t>
            </a:fld>
            <a:endParaRPr lang="en-US" altLang="en-US" dirty="0">
              <a:solidFill>
                <a:srgbClr val="161E2D"/>
              </a:solidFill>
              <a:latin typeface="Arial" panose="020B0604020202020204" pitchFamily="34" charset="0"/>
            </a:endParaRPr>
          </a:p>
        </p:txBody>
      </p:sp>
      <p:sp>
        <p:nvSpPr>
          <p:cNvPr id="98310" name="Text Placeholder 4">
            <a:extLst>
              <a:ext uri="{FF2B5EF4-FFF2-40B4-BE49-F238E27FC236}">
                <a16:creationId xmlns:a16="http://schemas.microsoft.com/office/drawing/2014/main" id="{C8B73EA5-A064-344C-8D1C-74E0CFCD294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2/3</a:t>
            </a:r>
          </a:p>
        </p:txBody>
      </p:sp>
      <p:sp>
        <p:nvSpPr>
          <p:cNvPr id="98311" name="TextBox 9">
            <a:extLst>
              <a:ext uri="{FF2B5EF4-FFF2-40B4-BE49-F238E27FC236}">
                <a16:creationId xmlns:a16="http://schemas.microsoft.com/office/drawing/2014/main" id="{5A05B158-B70B-5F4F-B0E2-17894FAAF34C}"/>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EKS Anywhere</a:t>
            </a:r>
          </a:p>
        </p:txBody>
      </p:sp>
      <p:cxnSp>
        <p:nvCxnSpPr>
          <p:cNvPr id="16" name="Straight Connector 15">
            <a:extLst>
              <a:ext uri="{FF2B5EF4-FFF2-40B4-BE49-F238E27FC236}">
                <a16:creationId xmlns:a16="http://schemas.microsoft.com/office/drawing/2014/main" id="{49AAB67C-FCA9-AE45-9F17-B14295F62FFA}"/>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E3568F1-912D-9947-86D6-8964D1BC47DE}"/>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2BC7A40-B021-CC48-8AD6-5E68CC8C1AB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98318" name="TextBox 22">
            <a:extLst>
              <a:ext uri="{FF2B5EF4-FFF2-40B4-BE49-F238E27FC236}">
                <a16:creationId xmlns:a16="http://schemas.microsoft.com/office/drawing/2014/main" id="{6F6B2AFB-79A6-2645-A53D-76566242ED01}"/>
              </a:ext>
            </a:extLst>
          </p:cNvPr>
          <p:cNvSpPr txBox="1">
            <a:spLocks noChangeArrowheads="1"/>
          </p:cNvSpPr>
          <p:nvPr/>
        </p:nvSpPr>
        <p:spPr bwMode="auto">
          <a:xfrm>
            <a:off x="4486275" y="1946275"/>
            <a:ext cx="2281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EKS Cloud</a:t>
            </a:r>
          </a:p>
        </p:txBody>
      </p:sp>
      <p:sp>
        <p:nvSpPr>
          <p:cNvPr id="98319" name="TextBox 24">
            <a:extLst>
              <a:ext uri="{FF2B5EF4-FFF2-40B4-BE49-F238E27FC236}">
                <a16:creationId xmlns:a16="http://schemas.microsoft.com/office/drawing/2014/main" id="{92360CF8-FE05-D047-8299-36B10F874185}"/>
              </a:ext>
            </a:extLst>
          </p:cNvPr>
          <p:cNvSpPr txBox="1">
            <a:spLocks noChangeArrowheads="1"/>
          </p:cNvSpPr>
          <p:nvPr/>
        </p:nvSpPr>
        <p:spPr bwMode="auto">
          <a:xfrm>
            <a:off x="6767513" y="1946275"/>
            <a:ext cx="22907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EKS Distro</a:t>
            </a:r>
          </a:p>
        </p:txBody>
      </p:sp>
      <p:pic>
        <p:nvPicPr>
          <p:cNvPr id="33" name="Graphic 32">
            <a:extLst>
              <a:ext uri="{FF2B5EF4-FFF2-40B4-BE49-F238E27FC236}">
                <a16:creationId xmlns:a16="http://schemas.microsoft.com/office/drawing/2014/main" id="{4EDEDC84-A08B-DC45-A826-EFB2E54A70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5332" y="1185862"/>
            <a:ext cx="762000" cy="762000"/>
          </a:xfrm>
          <a:prstGeom prst="rect">
            <a:avLst/>
          </a:prstGeom>
        </p:spPr>
      </p:pic>
      <p:pic>
        <p:nvPicPr>
          <p:cNvPr id="36" name="Graphic 35">
            <a:extLst>
              <a:ext uri="{FF2B5EF4-FFF2-40B4-BE49-F238E27FC236}">
                <a16:creationId xmlns:a16="http://schemas.microsoft.com/office/drawing/2014/main" id="{A7F9AB68-EC12-7344-98B2-CB63EC6126A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244" y="1182687"/>
            <a:ext cx="762000" cy="762000"/>
          </a:xfrm>
          <a:prstGeom prst="rect">
            <a:avLst/>
          </a:prstGeom>
        </p:spPr>
      </p:pic>
      <p:pic>
        <p:nvPicPr>
          <p:cNvPr id="39" name="Graphic 38">
            <a:extLst>
              <a:ext uri="{FF2B5EF4-FFF2-40B4-BE49-F238E27FC236}">
                <a16:creationId xmlns:a16="http://schemas.microsoft.com/office/drawing/2014/main" id="{3C7286BF-549E-3E42-8359-43653C7D0F7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39038" y="1182687"/>
            <a:ext cx="762000" cy="762000"/>
          </a:xfrm>
          <a:prstGeom prst="rect">
            <a:avLst/>
          </a:prstGeom>
        </p:spPr>
      </p:pic>
      <p:pic>
        <p:nvPicPr>
          <p:cNvPr id="19" name="Graphic 14">
            <a:extLst>
              <a:ext uri="{FF2B5EF4-FFF2-40B4-BE49-F238E27FC236}">
                <a16:creationId xmlns:a16="http://schemas.microsoft.com/office/drawing/2014/main" id="{C1CD9780-34ED-544F-A3A8-58AF339EFC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186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2">
            <a:extLst>
              <a:ext uri="{FF2B5EF4-FFF2-40B4-BE49-F238E27FC236}">
                <a16:creationId xmlns:a16="http://schemas.microsoft.com/office/drawing/2014/main" id="{4377CBB8-9F1C-B24F-97FD-8115D48C43AC}"/>
              </a:ext>
            </a:extLst>
          </p:cNvPr>
          <p:cNvSpPr txBox="1">
            <a:spLocks noChangeArrowheads="1"/>
          </p:cNvSpPr>
          <p:nvPr/>
        </p:nvSpPr>
        <p:spPr bwMode="auto">
          <a:xfrm>
            <a:off x="90471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Fargate</a:t>
            </a:r>
          </a:p>
        </p:txBody>
      </p:sp>
    </p:spTree>
    <p:extLst>
      <p:ext uri="{BB962C8B-B14F-4D97-AF65-F5344CB8AC3E}">
        <p14:creationId xmlns:p14="http://schemas.microsoft.com/office/powerpoint/2010/main" val="35065577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itle 1">
            <a:extLst>
              <a:ext uri="{FF2B5EF4-FFF2-40B4-BE49-F238E27FC236}">
                <a16:creationId xmlns:a16="http://schemas.microsoft.com/office/drawing/2014/main" id="{C7BC0091-19B8-C64C-84A7-E7BBAD7428CA}"/>
              </a:ext>
            </a:extLst>
          </p:cNvPr>
          <p:cNvSpPr>
            <a:spLocks noGrp="1" noChangeArrowheads="1"/>
          </p:cNvSpPr>
          <p:nvPr>
            <p:ph type="title"/>
          </p:nvPr>
        </p:nvSpPr>
        <p:spPr>
          <a:xfrm>
            <a:off x="241300" y="365125"/>
            <a:ext cx="8637588" cy="644525"/>
          </a:xfrm>
        </p:spPr>
        <p:txBody>
          <a:bodyPr/>
          <a:lstStyle/>
          <a:p>
            <a:pPr eaLnBrk="1" hangingPunct="1"/>
            <a:r>
              <a:rPr lang="en-US" altLang="en-US" dirty="0"/>
              <a:t>Containers</a:t>
            </a:r>
          </a:p>
        </p:txBody>
      </p:sp>
      <p:sp>
        <p:nvSpPr>
          <p:cNvPr id="98308" name="Footer Placeholder 2">
            <a:extLst>
              <a:ext uri="{FF2B5EF4-FFF2-40B4-BE49-F238E27FC236}">
                <a16:creationId xmlns:a16="http://schemas.microsoft.com/office/drawing/2014/main" id="{CC83664E-F135-5D49-9F75-3E603EA9BF8D}"/>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8309" name="Slide Number Placeholder 3">
            <a:extLst>
              <a:ext uri="{FF2B5EF4-FFF2-40B4-BE49-F238E27FC236}">
                <a16:creationId xmlns:a16="http://schemas.microsoft.com/office/drawing/2014/main" id="{B2EAD4F1-09BB-BE4C-9DBF-17B5D30E33F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E6B048C-DE46-404E-B108-12E840A907BA}" type="slidenum">
              <a:rPr lang="en-US" altLang="en-US" smtClean="0">
                <a:solidFill>
                  <a:srgbClr val="161E2D"/>
                </a:solidFill>
                <a:latin typeface="Arial" panose="020B0604020202020204" pitchFamily="34" charset="0"/>
              </a:rPr>
              <a:pPr fontAlgn="base">
                <a:spcBef>
                  <a:spcPct val="0"/>
                </a:spcBef>
                <a:spcAft>
                  <a:spcPct val="0"/>
                </a:spcAft>
              </a:pPr>
              <a:t>67</a:t>
            </a:fld>
            <a:endParaRPr lang="en-US" altLang="en-US" dirty="0">
              <a:solidFill>
                <a:srgbClr val="161E2D"/>
              </a:solidFill>
              <a:latin typeface="Arial" panose="020B0604020202020204" pitchFamily="34" charset="0"/>
            </a:endParaRPr>
          </a:p>
        </p:txBody>
      </p:sp>
      <p:sp>
        <p:nvSpPr>
          <p:cNvPr id="98310" name="Text Placeholder 4">
            <a:extLst>
              <a:ext uri="{FF2B5EF4-FFF2-40B4-BE49-F238E27FC236}">
                <a16:creationId xmlns:a16="http://schemas.microsoft.com/office/drawing/2014/main" id="{C8B73EA5-A064-344C-8D1C-74E0CFCD294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3/3</a:t>
            </a:r>
          </a:p>
        </p:txBody>
      </p:sp>
      <p:sp>
        <p:nvSpPr>
          <p:cNvPr id="98311" name="TextBox 9">
            <a:extLst>
              <a:ext uri="{FF2B5EF4-FFF2-40B4-BE49-F238E27FC236}">
                <a16:creationId xmlns:a16="http://schemas.microsoft.com/office/drawing/2014/main" id="{5A05B158-B70B-5F4F-B0E2-17894FAAF34C}"/>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Red Hat OpenShift</a:t>
            </a:r>
          </a:p>
        </p:txBody>
      </p:sp>
      <p:cxnSp>
        <p:nvCxnSpPr>
          <p:cNvPr id="16" name="Straight Connector 15">
            <a:extLst>
              <a:ext uri="{FF2B5EF4-FFF2-40B4-BE49-F238E27FC236}">
                <a16:creationId xmlns:a16="http://schemas.microsoft.com/office/drawing/2014/main" id="{49AAB67C-FCA9-AE45-9F17-B14295F62FFA}"/>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E3568F1-912D-9947-86D6-8964D1BC47DE}"/>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2BC7A40-B021-CC48-8AD6-5E68CC8C1AB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33" name="Graphic 32">
            <a:extLst>
              <a:ext uri="{FF2B5EF4-FFF2-40B4-BE49-F238E27FC236}">
                <a16:creationId xmlns:a16="http://schemas.microsoft.com/office/drawing/2014/main" id="{4EDEDC84-A08B-DC45-A826-EFB2E54A704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985332" y="1185862"/>
            <a:ext cx="762000" cy="762000"/>
          </a:xfrm>
          <a:prstGeom prst="rect">
            <a:avLst/>
          </a:prstGeom>
        </p:spPr>
      </p:pic>
    </p:spTree>
    <p:extLst>
      <p:ext uri="{BB962C8B-B14F-4D97-AF65-F5344CB8AC3E}">
        <p14:creationId xmlns:p14="http://schemas.microsoft.com/office/powerpoint/2010/main" val="39248542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Graphic 7">
            <a:extLst>
              <a:ext uri="{FF2B5EF4-FFF2-40B4-BE49-F238E27FC236}">
                <a16:creationId xmlns:a16="http://schemas.microsoft.com/office/drawing/2014/main" id="{30C60307-3046-CE4D-BD0C-14F109CAA952}"/>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0" name="Title 1">
            <a:extLst>
              <a:ext uri="{FF2B5EF4-FFF2-40B4-BE49-F238E27FC236}">
                <a16:creationId xmlns:a16="http://schemas.microsoft.com/office/drawing/2014/main" id="{3085C791-5AF0-FD4A-A5BA-DD23BAC110AB}"/>
              </a:ext>
            </a:extLst>
          </p:cNvPr>
          <p:cNvSpPr>
            <a:spLocks noGrp="1" noChangeArrowheads="1"/>
          </p:cNvSpPr>
          <p:nvPr>
            <p:ph type="ctrTitle"/>
          </p:nvPr>
        </p:nvSpPr>
        <p:spPr>
          <a:xfrm>
            <a:off x="290513" y="2101850"/>
            <a:ext cx="8196262" cy="2251075"/>
          </a:xfrm>
        </p:spPr>
        <p:txBody>
          <a:bodyPr/>
          <a:lstStyle/>
          <a:p>
            <a:pPr eaLnBrk="1" hangingPunct="1"/>
            <a:r>
              <a:rPr lang="en-US" altLang="en-US" dirty="0"/>
              <a:t>Customer Enablement</a:t>
            </a:r>
          </a:p>
        </p:txBody>
      </p:sp>
      <p:sp>
        <p:nvSpPr>
          <p:cNvPr id="99331" name="Footer Placeholder 2">
            <a:extLst>
              <a:ext uri="{FF2B5EF4-FFF2-40B4-BE49-F238E27FC236}">
                <a16:creationId xmlns:a16="http://schemas.microsoft.com/office/drawing/2014/main" id="{1BD40907-7B6D-C34E-B950-ECBD446936A1}"/>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99332" name="Slide Number Placeholder 3">
            <a:extLst>
              <a:ext uri="{FF2B5EF4-FFF2-40B4-BE49-F238E27FC236}">
                <a16:creationId xmlns:a16="http://schemas.microsoft.com/office/drawing/2014/main" id="{4D50DB04-BCDB-DC40-965B-69430670715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B8D3DEC-9493-0745-9618-4006C404F89D}" type="slidenum">
              <a:rPr lang="en-US" altLang="en-US" smtClean="0">
                <a:solidFill>
                  <a:srgbClr val="161E2D"/>
                </a:solidFill>
                <a:latin typeface="Arial" panose="020B0604020202020204" pitchFamily="34" charset="0"/>
              </a:rPr>
              <a:pPr fontAlgn="base">
                <a:spcBef>
                  <a:spcPct val="0"/>
                </a:spcBef>
                <a:spcAft>
                  <a:spcPct val="0"/>
                </a:spcAft>
              </a:pPr>
              <a:t>68</a:t>
            </a:fld>
            <a:endParaRPr lang="en-US" altLang="en-US" dirty="0">
              <a:solidFill>
                <a:srgbClr val="161E2D"/>
              </a:solidFill>
              <a:latin typeface="Arial" panose="020B0604020202020204" pitchFamily="34" charset="0"/>
            </a:endParaRPr>
          </a:p>
        </p:txBody>
      </p:sp>
      <p:sp>
        <p:nvSpPr>
          <p:cNvPr id="99333" name="Title 3">
            <a:extLst>
              <a:ext uri="{FF2B5EF4-FFF2-40B4-BE49-F238E27FC236}">
                <a16:creationId xmlns:a16="http://schemas.microsoft.com/office/drawing/2014/main" id="{BEDCB3CA-DB44-5C4D-84F8-ED433A80A510}"/>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Graphic 18">
            <a:extLst>
              <a:ext uri="{FF2B5EF4-FFF2-40B4-BE49-F238E27FC236}">
                <a16:creationId xmlns:a16="http://schemas.microsoft.com/office/drawing/2014/main" id="{26E26677-DAC9-6048-8946-F815788490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4" name="Graphic 7">
            <a:extLst>
              <a:ext uri="{FF2B5EF4-FFF2-40B4-BE49-F238E27FC236}">
                <a16:creationId xmlns:a16="http://schemas.microsoft.com/office/drawing/2014/main" id="{E42CB02D-2A58-CF44-A2B9-3D6718BB8A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9263"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Graphic 17">
            <a:extLst>
              <a:ext uri="{FF2B5EF4-FFF2-40B4-BE49-F238E27FC236}">
                <a16:creationId xmlns:a16="http://schemas.microsoft.com/office/drawing/2014/main" id="{64AF253D-0B3E-D74B-9876-E64BBF2B9B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Graphic 19">
            <a:extLst>
              <a:ext uri="{FF2B5EF4-FFF2-40B4-BE49-F238E27FC236}">
                <a16:creationId xmlns:a16="http://schemas.microsoft.com/office/drawing/2014/main" id="{4299B599-2A08-844F-9403-83F0C4618C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7" name="Title 1">
            <a:extLst>
              <a:ext uri="{FF2B5EF4-FFF2-40B4-BE49-F238E27FC236}">
                <a16:creationId xmlns:a16="http://schemas.microsoft.com/office/drawing/2014/main" id="{C7CF2F9A-42A5-BE4D-AEBA-4F0ACC24C43F}"/>
              </a:ext>
            </a:extLst>
          </p:cNvPr>
          <p:cNvSpPr>
            <a:spLocks noGrp="1" noChangeArrowheads="1"/>
          </p:cNvSpPr>
          <p:nvPr>
            <p:ph type="title"/>
          </p:nvPr>
        </p:nvSpPr>
        <p:spPr>
          <a:xfrm>
            <a:off x="241300" y="365125"/>
            <a:ext cx="8637588" cy="644525"/>
          </a:xfrm>
        </p:spPr>
        <p:txBody>
          <a:bodyPr/>
          <a:lstStyle/>
          <a:p>
            <a:pPr eaLnBrk="1" hangingPunct="1"/>
            <a:r>
              <a:rPr lang="en-US" altLang="en-US" dirty="0"/>
              <a:t>Customer Enablement</a:t>
            </a:r>
          </a:p>
        </p:txBody>
      </p:sp>
      <p:sp>
        <p:nvSpPr>
          <p:cNvPr id="100358" name="Footer Placeholder 2">
            <a:extLst>
              <a:ext uri="{FF2B5EF4-FFF2-40B4-BE49-F238E27FC236}">
                <a16:creationId xmlns:a16="http://schemas.microsoft.com/office/drawing/2014/main" id="{E3100E5A-57B3-224D-A9F2-1B24FE41FDA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00359" name="Slide Number Placeholder 3">
            <a:extLst>
              <a:ext uri="{FF2B5EF4-FFF2-40B4-BE49-F238E27FC236}">
                <a16:creationId xmlns:a16="http://schemas.microsoft.com/office/drawing/2014/main" id="{1A378719-1749-A148-AE18-512152B581D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DC73FF6-28F1-4046-886C-2707466F16FA}" type="slidenum">
              <a:rPr lang="en-US" altLang="en-US" smtClean="0">
                <a:solidFill>
                  <a:srgbClr val="161E2D"/>
                </a:solidFill>
                <a:latin typeface="Arial" panose="020B0604020202020204" pitchFamily="34" charset="0"/>
              </a:rPr>
              <a:pPr fontAlgn="base">
                <a:spcBef>
                  <a:spcPct val="0"/>
                </a:spcBef>
                <a:spcAft>
                  <a:spcPct val="0"/>
                </a:spcAft>
              </a:pPr>
              <a:t>69</a:t>
            </a:fld>
            <a:endParaRPr lang="en-US" altLang="en-US" dirty="0">
              <a:solidFill>
                <a:srgbClr val="161E2D"/>
              </a:solidFill>
              <a:latin typeface="Arial" panose="020B0604020202020204" pitchFamily="34" charset="0"/>
            </a:endParaRPr>
          </a:p>
        </p:txBody>
      </p:sp>
      <p:sp>
        <p:nvSpPr>
          <p:cNvPr id="100360" name="Text Placeholder 4">
            <a:extLst>
              <a:ext uri="{FF2B5EF4-FFF2-40B4-BE49-F238E27FC236}">
                <a16:creationId xmlns:a16="http://schemas.microsoft.com/office/drawing/2014/main" id="{2169E18B-2465-1B47-AA63-E66DF7D9C37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1/2</a:t>
            </a:r>
          </a:p>
        </p:txBody>
      </p:sp>
      <p:sp>
        <p:nvSpPr>
          <p:cNvPr id="100361" name="TextBox 9">
            <a:extLst>
              <a:ext uri="{FF2B5EF4-FFF2-40B4-BE49-F238E27FC236}">
                <a16:creationId xmlns:a16="http://schemas.microsoft.com/office/drawing/2014/main" id="{AA4ABE88-C47C-AC41-9ECF-15B198F18E4C}"/>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IQ</a:t>
            </a:r>
          </a:p>
        </p:txBody>
      </p:sp>
      <p:cxnSp>
        <p:nvCxnSpPr>
          <p:cNvPr id="11" name="Straight Connector 10">
            <a:extLst>
              <a:ext uri="{FF2B5EF4-FFF2-40B4-BE49-F238E27FC236}">
                <a16:creationId xmlns:a16="http://schemas.microsoft.com/office/drawing/2014/main" id="{958234AF-72E7-B046-9A48-6ADC176C052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0363" name="TextBox 11">
            <a:extLst>
              <a:ext uri="{FF2B5EF4-FFF2-40B4-BE49-F238E27FC236}">
                <a16:creationId xmlns:a16="http://schemas.microsoft.com/office/drawing/2014/main" id="{D9834D3A-2CEA-604A-86A0-D956722C7FB1}"/>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Managed</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Services</a:t>
            </a:r>
          </a:p>
        </p:txBody>
      </p:sp>
      <p:sp>
        <p:nvSpPr>
          <p:cNvPr id="100364" name="TextBox 12">
            <a:extLst>
              <a:ext uri="{FF2B5EF4-FFF2-40B4-BE49-F238E27FC236}">
                <a16:creationId xmlns:a16="http://schemas.microsoft.com/office/drawing/2014/main" id="{D8F646C7-5CDD-B147-871E-E00D187C3260}"/>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Professional</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Services</a:t>
            </a:r>
          </a:p>
        </p:txBody>
      </p:sp>
      <p:cxnSp>
        <p:nvCxnSpPr>
          <p:cNvPr id="14" name="Straight Connector 13">
            <a:extLst>
              <a:ext uri="{FF2B5EF4-FFF2-40B4-BE49-F238E27FC236}">
                <a16:creationId xmlns:a16="http://schemas.microsoft.com/office/drawing/2014/main" id="{637BF18A-4B16-3A40-B020-FD88415FC51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0191E6-E08F-E943-A425-CFBA01DEF61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0367" name="TextBox 15">
            <a:extLst>
              <a:ext uri="{FF2B5EF4-FFF2-40B4-BE49-F238E27FC236}">
                <a16:creationId xmlns:a16="http://schemas.microsoft.com/office/drawing/2014/main" id="{38768087-E7F4-C741-8C6E-B2717DB6FE95}"/>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Support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Title 1">
            <a:extLst>
              <a:ext uri="{FF2B5EF4-FFF2-40B4-BE49-F238E27FC236}">
                <a16:creationId xmlns:a16="http://schemas.microsoft.com/office/drawing/2014/main" id="{C7CF2F9A-42A5-BE4D-AEBA-4F0ACC24C43F}"/>
              </a:ext>
            </a:extLst>
          </p:cNvPr>
          <p:cNvSpPr>
            <a:spLocks noGrp="1" noChangeArrowheads="1"/>
          </p:cNvSpPr>
          <p:nvPr>
            <p:ph type="title"/>
          </p:nvPr>
        </p:nvSpPr>
        <p:spPr>
          <a:xfrm>
            <a:off x="241300" y="365125"/>
            <a:ext cx="8637588" cy="644525"/>
          </a:xfrm>
        </p:spPr>
        <p:txBody>
          <a:bodyPr/>
          <a:lstStyle/>
          <a:p>
            <a:pPr eaLnBrk="1" hangingPunct="1"/>
            <a:r>
              <a:rPr lang="en-US" altLang="en-US" dirty="0"/>
              <a:t>Customer Enablement</a:t>
            </a:r>
          </a:p>
        </p:txBody>
      </p:sp>
      <p:sp>
        <p:nvSpPr>
          <p:cNvPr id="100358" name="Footer Placeholder 2">
            <a:extLst>
              <a:ext uri="{FF2B5EF4-FFF2-40B4-BE49-F238E27FC236}">
                <a16:creationId xmlns:a16="http://schemas.microsoft.com/office/drawing/2014/main" id="{E3100E5A-57B3-224D-A9F2-1B24FE41FDA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00359" name="Slide Number Placeholder 3">
            <a:extLst>
              <a:ext uri="{FF2B5EF4-FFF2-40B4-BE49-F238E27FC236}">
                <a16:creationId xmlns:a16="http://schemas.microsoft.com/office/drawing/2014/main" id="{1A378719-1749-A148-AE18-512152B581D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DC73FF6-28F1-4046-886C-2707466F16FA}" type="slidenum">
              <a:rPr lang="en-US" altLang="en-US" smtClean="0">
                <a:solidFill>
                  <a:srgbClr val="161E2D"/>
                </a:solidFill>
                <a:latin typeface="Arial" panose="020B0604020202020204" pitchFamily="34" charset="0"/>
              </a:rPr>
              <a:pPr fontAlgn="base">
                <a:spcBef>
                  <a:spcPct val="0"/>
                </a:spcBef>
                <a:spcAft>
                  <a:spcPct val="0"/>
                </a:spcAft>
              </a:pPr>
              <a:t>70</a:t>
            </a:fld>
            <a:endParaRPr lang="en-US" altLang="en-US" dirty="0">
              <a:solidFill>
                <a:srgbClr val="161E2D"/>
              </a:solidFill>
              <a:latin typeface="Arial" panose="020B0604020202020204" pitchFamily="34" charset="0"/>
            </a:endParaRPr>
          </a:p>
        </p:txBody>
      </p:sp>
      <p:sp>
        <p:nvSpPr>
          <p:cNvPr id="100360" name="Text Placeholder 4">
            <a:extLst>
              <a:ext uri="{FF2B5EF4-FFF2-40B4-BE49-F238E27FC236}">
                <a16:creationId xmlns:a16="http://schemas.microsoft.com/office/drawing/2014/main" id="{2169E18B-2465-1B47-AA63-E66DF7D9C37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2/2</a:t>
            </a:r>
          </a:p>
        </p:txBody>
      </p:sp>
      <p:sp>
        <p:nvSpPr>
          <p:cNvPr id="100361" name="TextBox 9">
            <a:extLst>
              <a:ext uri="{FF2B5EF4-FFF2-40B4-BE49-F238E27FC236}">
                <a16:creationId xmlns:a16="http://schemas.microsoft.com/office/drawing/2014/main" id="{AA4ABE88-C47C-AC41-9ECF-15B198F18E4C}"/>
              </a:ext>
            </a:extLst>
          </p:cNvPr>
          <p:cNvSpPr txBox="1">
            <a:spLocks noChangeArrowheads="1"/>
          </p:cNvSpPr>
          <p:nvPr/>
        </p:nvSpPr>
        <p:spPr bwMode="auto">
          <a:xfrm>
            <a:off x="2239963"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Training and Certification</a:t>
            </a:r>
          </a:p>
        </p:txBody>
      </p:sp>
      <p:cxnSp>
        <p:nvCxnSpPr>
          <p:cNvPr id="11" name="Straight Connector 10">
            <a:extLst>
              <a:ext uri="{FF2B5EF4-FFF2-40B4-BE49-F238E27FC236}">
                <a16:creationId xmlns:a16="http://schemas.microsoft.com/office/drawing/2014/main" id="{958234AF-72E7-B046-9A48-6ADC176C052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0363" name="TextBox 11">
            <a:extLst>
              <a:ext uri="{FF2B5EF4-FFF2-40B4-BE49-F238E27FC236}">
                <a16:creationId xmlns:a16="http://schemas.microsoft.com/office/drawing/2014/main" id="{D9834D3A-2CEA-604A-86A0-D956722C7FB1}"/>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Activate</a:t>
            </a:r>
          </a:p>
        </p:txBody>
      </p:sp>
      <p:cxnSp>
        <p:nvCxnSpPr>
          <p:cNvPr id="14" name="Straight Connector 13">
            <a:extLst>
              <a:ext uri="{FF2B5EF4-FFF2-40B4-BE49-F238E27FC236}">
                <a16:creationId xmlns:a16="http://schemas.microsoft.com/office/drawing/2014/main" id="{637BF18A-4B16-3A40-B020-FD88415FC51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0191E6-E08F-E943-A425-CFBA01DEF61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B6558350-53BC-954B-93D9-4F67A71AE2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8469" y="1185863"/>
            <a:ext cx="762000" cy="762000"/>
          </a:xfrm>
          <a:prstGeom prst="rect">
            <a:avLst/>
          </a:prstGeom>
        </p:spPr>
      </p:pic>
      <p:pic>
        <p:nvPicPr>
          <p:cNvPr id="22" name="Graphic 21">
            <a:extLst>
              <a:ext uri="{FF2B5EF4-FFF2-40B4-BE49-F238E27FC236}">
                <a16:creationId xmlns:a16="http://schemas.microsoft.com/office/drawing/2014/main" id="{CFB651E2-2F73-3640-BB81-341D1B86A5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45100" y="1182688"/>
            <a:ext cx="762000" cy="762000"/>
          </a:xfrm>
          <a:prstGeom prst="rect">
            <a:avLst/>
          </a:prstGeom>
        </p:spPr>
      </p:pic>
      <p:pic>
        <p:nvPicPr>
          <p:cNvPr id="13" name="Graphic 18">
            <a:extLst>
              <a:ext uri="{FF2B5EF4-FFF2-40B4-BE49-F238E27FC236}">
                <a16:creationId xmlns:a16="http://schemas.microsoft.com/office/drawing/2014/main" id="{65528A2B-8E84-CC49-BAD9-EDF353A0BCCA}"/>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2">
            <a:extLst>
              <a:ext uri="{FF2B5EF4-FFF2-40B4-BE49-F238E27FC236}">
                <a16:creationId xmlns:a16="http://schemas.microsoft.com/office/drawing/2014/main" id="{B1691B91-E25F-C24D-AA30-050548D111C3}"/>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re:Post</a:t>
            </a:r>
          </a:p>
        </p:txBody>
      </p:sp>
    </p:spTree>
    <p:extLst>
      <p:ext uri="{BB962C8B-B14F-4D97-AF65-F5344CB8AC3E}">
        <p14:creationId xmlns:p14="http://schemas.microsoft.com/office/powerpoint/2010/main" val="27276670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Graphic 7">
            <a:extLst>
              <a:ext uri="{FF2B5EF4-FFF2-40B4-BE49-F238E27FC236}">
                <a16:creationId xmlns:a16="http://schemas.microsoft.com/office/drawing/2014/main" id="{CABCFE61-AB10-C946-8417-B7CC9B70C1C9}"/>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6" name="Title 1">
            <a:extLst>
              <a:ext uri="{FF2B5EF4-FFF2-40B4-BE49-F238E27FC236}">
                <a16:creationId xmlns:a16="http://schemas.microsoft.com/office/drawing/2014/main" id="{DCD740FF-B21E-6F47-92CE-037E92CB6DBE}"/>
              </a:ext>
            </a:extLst>
          </p:cNvPr>
          <p:cNvSpPr>
            <a:spLocks noGrp="1" noChangeArrowheads="1"/>
          </p:cNvSpPr>
          <p:nvPr>
            <p:ph type="ctrTitle"/>
          </p:nvPr>
        </p:nvSpPr>
        <p:spPr>
          <a:xfrm>
            <a:off x="290513" y="2101850"/>
            <a:ext cx="8196262" cy="2251075"/>
          </a:xfrm>
        </p:spPr>
        <p:txBody>
          <a:bodyPr/>
          <a:lstStyle/>
          <a:p>
            <a:pPr eaLnBrk="1" hangingPunct="1"/>
            <a:r>
              <a:rPr lang="en-US" altLang="en-US" dirty="0"/>
              <a:t>Database</a:t>
            </a:r>
          </a:p>
        </p:txBody>
      </p:sp>
      <p:sp>
        <p:nvSpPr>
          <p:cNvPr id="103427" name="Footer Placeholder 2">
            <a:extLst>
              <a:ext uri="{FF2B5EF4-FFF2-40B4-BE49-F238E27FC236}">
                <a16:creationId xmlns:a16="http://schemas.microsoft.com/office/drawing/2014/main" id="{4B9C0B0F-4A02-AA40-B1FB-20A9E14271B9}"/>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03428" name="Slide Number Placeholder 3">
            <a:extLst>
              <a:ext uri="{FF2B5EF4-FFF2-40B4-BE49-F238E27FC236}">
                <a16:creationId xmlns:a16="http://schemas.microsoft.com/office/drawing/2014/main" id="{FC5E8241-7CF9-2B4C-9E9D-FE9DE87A4A6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72B8AB6-5939-9949-9480-DE4C7C66B23E}" type="slidenum">
              <a:rPr lang="en-US" altLang="en-US" smtClean="0">
                <a:solidFill>
                  <a:srgbClr val="161E2D"/>
                </a:solidFill>
                <a:latin typeface="Arial" panose="020B0604020202020204" pitchFamily="34" charset="0"/>
              </a:rPr>
              <a:pPr fontAlgn="base">
                <a:spcBef>
                  <a:spcPct val="0"/>
                </a:spcBef>
                <a:spcAft>
                  <a:spcPct val="0"/>
                </a:spcAft>
              </a:pPr>
              <a:t>71</a:t>
            </a:fld>
            <a:endParaRPr lang="en-US" altLang="en-US" dirty="0">
              <a:solidFill>
                <a:srgbClr val="161E2D"/>
              </a:solidFill>
              <a:latin typeface="Arial" panose="020B0604020202020204" pitchFamily="34" charset="0"/>
            </a:endParaRPr>
          </a:p>
        </p:txBody>
      </p:sp>
      <p:sp>
        <p:nvSpPr>
          <p:cNvPr id="103429" name="Title 3">
            <a:extLst>
              <a:ext uri="{FF2B5EF4-FFF2-40B4-BE49-F238E27FC236}">
                <a16:creationId xmlns:a16="http://schemas.microsoft.com/office/drawing/2014/main" id="{FFA8DB6D-04FC-A24D-AD4A-6E96FA870266}"/>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Graphic 23">
            <a:extLst>
              <a:ext uri="{FF2B5EF4-FFF2-40B4-BE49-F238E27FC236}">
                <a16:creationId xmlns:a16="http://schemas.microsoft.com/office/drawing/2014/main" id="{780C44B0-24CB-0E46-8E63-78BE71121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0" name="Graphic 18">
            <a:extLst>
              <a:ext uri="{FF2B5EF4-FFF2-40B4-BE49-F238E27FC236}">
                <a16:creationId xmlns:a16="http://schemas.microsoft.com/office/drawing/2014/main" id="{AC3F0AF4-9AA5-4046-9F5D-CEFE0CC730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Graphic 7">
            <a:extLst>
              <a:ext uri="{FF2B5EF4-FFF2-40B4-BE49-F238E27FC236}">
                <a16:creationId xmlns:a16="http://schemas.microsoft.com/office/drawing/2014/main" id="{8B907A20-E53F-2D49-8F51-489E8BF248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2" name="Title 1">
            <a:extLst>
              <a:ext uri="{FF2B5EF4-FFF2-40B4-BE49-F238E27FC236}">
                <a16:creationId xmlns:a16="http://schemas.microsoft.com/office/drawing/2014/main" id="{EC9B33CF-7EE0-5149-8365-70EFA6DD5B9B}"/>
              </a:ext>
            </a:extLst>
          </p:cNvPr>
          <p:cNvSpPr>
            <a:spLocks noGrp="1" noChangeArrowheads="1"/>
          </p:cNvSpPr>
          <p:nvPr>
            <p:ph type="title"/>
          </p:nvPr>
        </p:nvSpPr>
        <p:spPr>
          <a:xfrm>
            <a:off x="241300" y="365125"/>
            <a:ext cx="8637588" cy="644525"/>
          </a:xfrm>
        </p:spPr>
        <p:txBody>
          <a:bodyPr/>
          <a:lstStyle/>
          <a:p>
            <a:pPr eaLnBrk="1" hangingPunct="1"/>
            <a:r>
              <a:rPr lang="en-US" altLang="en-US" dirty="0"/>
              <a:t>Database</a:t>
            </a:r>
          </a:p>
        </p:txBody>
      </p:sp>
      <p:sp>
        <p:nvSpPr>
          <p:cNvPr id="104453" name="Footer Placeholder 2">
            <a:extLst>
              <a:ext uri="{FF2B5EF4-FFF2-40B4-BE49-F238E27FC236}">
                <a16:creationId xmlns:a16="http://schemas.microsoft.com/office/drawing/2014/main" id="{5C6027E8-55AD-A643-9947-7F375E02D90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04454" name="Slide Number Placeholder 3">
            <a:extLst>
              <a:ext uri="{FF2B5EF4-FFF2-40B4-BE49-F238E27FC236}">
                <a16:creationId xmlns:a16="http://schemas.microsoft.com/office/drawing/2014/main" id="{FAA4A384-2892-024F-A036-E7BC5EA028D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64B0A5D-ED75-3F49-805B-E1DC4342205E}" type="slidenum">
              <a:rPr lang="en-US" altLang="en-US" smtClean="0">
                <a:solidFill>
                  <a:srgbClr val="161E2D"/>
                </a:solidFill>
                <a:latin typeface="Arial" panose="020B0604020202020204" pitchFamily="34" charset="0"/>
              </a:rPr>
              <a:pPr fontAlgn="base">
                <a:spcBef>
                  <a:spcPct val="0"/>
                </a:spcBef>
                <a:spcAft>
                  <a:spcPct val="0"/>
                </a:spcAft>
              </a:pPr>
              <a:t>72</a:t>
            </a:fld>
            <a:endParaRPr lang="en-US" altLang="en-US" dirty="0">
              <a:solidFill>
                <a:srgbClr val="161E2D"/>
              </a:solidFill>
              <a:latin typeface="Arial" panose="020B0604020202020204" pitchFamily="34" charset="0"/>
            </a:endParaRPr>
          </a:p>
        </p:txBody>
      </p:sp>
      <p:sp>
        <p:nvSpPr>
          <p:cNvPr id="104455" name="Text Placeholder 4">
            <a:extLst>
              <a:ext uri="{FF2B5EF4-FFF2-40B4-BE49-F238E27FC236}">
                <a16:creationId xmlns:a16="http://schemas.microsoft.com/office/drawing/2014/main" id="{188862D0-81C8-3B40-BD92-1C9D2BF04F72}"/>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1/5</a:t>
            </a:r>
          </a:p>
        </p:txBody>
      </p:sp>
      <p:sp>
        <p:nvSpPr>
          <p:cNvPr id="104456" name="TextBox 9">
            <a:extLst>
              <a:ext uri="{FF2B5EF4-FFF2-40B4-BE49-F238E27FC236}">
                <a16:creationId xmlns:a16="http://schemas.microsoft.com/office/drawing/2014/main" id="{829A0811-AEFF-5944-B217-8AB8B320C79E}"/>
              </a:ext>
            </a:extLst>
          </p:cNvPr>
          <p:cNvSpPr txBox="1">
            <a:spLocks noChangeArrowheads="1"/>
          </p:cNvSpPr>
          <p:nvPr/>
        </p:nvSpPr>
        <p:spPr bwMode="auto">
          <a:xfrm>
            <a:off x="2239963"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Aurora</a:t>
            </a:r>
          </a:p>
        </p:txBody>
      </p:sp>
      <p:cxnSp>
        <p:nvCxnSpPr>
          <p:cNvPr id="11" name="Straight Connector 10">
            <a:extLst>
              <a:ext uri="{FF2B5EF4-FFF2-40B4-BE49-F238E27FC236}">
                <a16:creationId xmlns:a16="http://schemas.microsoft.com/office/drawing/2014/main" id="{958234AF-72E7-B046-9A48-6ADC176C052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4458" name="TextBox 11">
            <a:extLst>
              <a:ext uri="{FF2B5EF4-FFF2-40B4-BE49-F238E27FC236}">
                <a16:creationId xmlns:a16="http://schemas.microsoft.com/office/drawing/2014/main" id="{46ACAD7F-F309-DB40-81AB-1FFA41C25E4A}"/>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DocumentDB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(with MongoDB compatibility)</a:t>
            </a:r>
          </a:p>
        </p:txBody>
      </p:sp>
      <p:sp>
        <p:nvSpPr>
          <p:cNvPr id="104459" name="TextBox 12">
            <a:extLst>
              <a:ext uri="{FF2B5EF4-FFF2-40B4-BE49-F238E27FC236}">
                <a16:creationId xmlns:a16="http://schemas.microsoft.com/office/drawing/2014/main" id="{F3466FCE-F293-BA43-8AA3-223118ECE0CC}"/>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DynamoDB</a:t>
            </a:r>
          </a:p>
        </p:txBody>
      </p:sp>
      <p:cxnSp>
        <p:nvCxnSpPr>
          <p:cNvPr id="14" name="Straight Connector 13">
            <a:extLst>
              <a:ext uri="{FF2B5EF4-FFF2-40B4-BE49-F238E27FC236}">
                <a16:creationId xmlns:a16="http://schemas.microsoft.com/office/drawing/2014/main" id="{637BF18A-4B16-3A40-B020-FD88415FC51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4461" name="TextBox 15">
            <a:extLst>
              <a:ext uri="{FF2B5EF4-FFF2-40B4-BE49-F238E27FC236}">
                <a16:creationId xmlns:a16="http://schemas.microsoft.com/office/drawing/2014/main" id="{28012573-4F16-6648-BC3C-2B304C89DF3D}"/>
              </a:ext>
            </a:extLst>
          </p:cNvPr>
          <p:cNvSpPr txBox="1">
            <a:spLocks noChangeArrowheads="1"/>
          </p:cNvSpPr>
          <p:nvPr/>
        </p:nvSpPr>
        <p:spPr bwMode="auto">
          <a:xfrm>
            <a:off x="6983669" y="3259138"/>
            <a:ext cx="10522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Attribute</a:t>
            </a:r>
          </a:p>
        </p:txBody>
      </p:sp>
      <p:sp>
        <p:nvSpPr>
          <p:cNvPr id="104462" name="TextBox 16">
            <a:extLst>
              <a:ext uri="{FF2B5EF4-FFF2-40B4-BE49-F238E27FC236}">
                <a16:creationId xmlns:a16="http://schemas.microsoft.com/office/drawing/2014/main" id="{D079C86F-8DFF-2A42-8375-A21FDD433473}"/>
              </a:ext>
            </a:extLst>
          </p:cNvPr>
          <p:cNvSpPr txBox="1">
            <a:spLocks noChangeArrowheads="1"/>
          </p:cNvSpPr>
          <p:nvPr/>
        </p:nvSpPr>
        <p:spPr bwMode="auto">
          <a:xfrm>
            <a:off x="8220319" y="3259138"/>
            <a:ext cx="8403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Items</a:t>
            </a:r>
          </a:p>
        </p:txBody>
      </p:sp>
      <p:sp>
        <p:nvSpPr>
          <p:cNvPr id="104463" name="TextBox 17">
            <a:extLst>
              <a:ext uri="{FF2B5EF4-FFF2-40B4-BE49-F238E27FC236}">
                <a16:creationId xmlns:a16="http://schemas.microsoft.com/office/drawing/2014/main" id="{0728E737-CEF7-3E48-B1A9-F6855091AC16}"/>
              </a:ext>
            </a:extLst>
          </p:cNvPr>
          <p:cNvSpPr txBox="1">
            <a:spLocks noChangeArrowheads="1"/>
          </p:cNvSpPr>
          <p:nvPr/>
        </p:nvSpPr>
        <p:spPr bwMode="auto">
          <a:xfrm>
            <a:off x="6983669" y="4170363"/>
            <a:ext cx="103293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Item</a:t>
            </a:r>
          </a:p>
        </p:txBody>
      </p:sp>
      <p:sp>
        <p:nvSpPr>
          <p:cNvPr id="104464" name="TextBox 19">
            <a:extLst>
              <a:ext uri="{FF2B5EF4-FFF2-40B4-BE49-F238E27FC236}">
                <a16:creationId xmlns:a16="http://schemas.microsoft.com/office/drawing/2014/main" id="{B8854DBD-F3A0-D543-A939-29058EF5F7D0}"/>
              </a:ext>
            </a:extLst>
          </p:cNvPr>
          <p:cNvSpPr txBox="1">
            <a:spLocks noChangeArrowheads="1"/>
          </p:cNvSpPr>
          <p:nvPr/>
        </p:nvSpPr>
        <p:spPr bwMode="auto">
          <a:xfrm>
            <a:off x="8220318" y="4170363"/>
            <a:ext cx="8403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Table</a:t>
            </a:r>
          </a:p>
        </p:txBody>
      </p:sp>
      <p:sp>
        <p:nvSpPr>
          <p:cNvPr id="104465" name="TextBox 20">
            <a:extLst>
              <a:ext uri="{FF2B5EF4-FFF2-40B4-BE49-F238E27FC236}">
                <a16:creationId xmlns:a16="http://schemas.microsoft.com/office/drawing/2014/main" id="{09CAA948-6E42-8D4D-89AE-32D6DFB7A096}"/>
              </a:ext>
            </a:extLst>
          </p:cNvPr>
          <p:cNvSpPr txBox="1">
            <a:spLocks noChangeArrowheads="1"/>
          </p:cNvSpPr>
          <p:nvPr/>
        </p:nvSpPr>
        <p:spPr bwMode="auto">
          <a:xfrm>
            <a:off x="6983670" y="5068888"/>
            <a:ext cx="10329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Attributes</a:t>
            </a:r>
          </a:p>
        </p:txBody>
      </p:sp>
      <p:sp>
        <p:nvSpPr>
          <p:cNvPr id="104466" name="TextBox 21">
            <a:extLst>
              <a:ext uri="{FF2B5EF4-FFF2-40B4-BE49-F238E27FC236}">
                <a16:creationId xmlns:a16="http://schemas.microsoft.com/office/drawing/2014/main" id="{0589CE34-7CE1-A349-975E-08D31EA1B876}"/>
              </a:ext>
            </a:extLst>
          </p:cNvPr>
          <p:cNvSpPr txBox="1">
            <a:spLocks noChangeArrowheads="1"/>
          </p:cNvSpPr>
          <p:nvPr/>
        </p:nvSpPr>
        <p:spPr bwMode="auto">
          <a:xfrm>
            <a:off x="7981136" y="5068888"/>
            <a:ext cx="130600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Global secondary</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index</a:t>
            </a:r>
          </a:p>
        </p:txBody>
      </p:sp>
      <p:sp>
        <p:nvSpPr>
          <p:cNvPr id="104467" name="TextBox 24">
            <a:extLst>
              <a:ext uri="{FF2B5EF4-FFF2-40B4-BE49-F238E27FC236}">
                <a16:creationId xmlns:a16="http://schemas.microsoft.com/office/drawing/2014/main" id="{0E200EC6-C062-1A40-9257-2D0B5B2D546E}"/>
              </a:ext>
            </a:extLst>
          </p:cNvPr>
          <p:cNvSpPr txBox="1">
            <a:spLocks noChangeArrowheads="1"/>
          </p:cNvSpPr>
          <p:nvPr/>
        </p:nvSpPr>
        <p:spPr bwMode="auto">
          <a:xfrm>
            <a:off x="9196786" y="3254375"/>
            <a:ext cx="149752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DynamoDB Accelerator (DAX)</a:t>
            </a:r>
          </a:p>
        </p:txBody>
      </p:sp>
      <p:pic>
        <p:nvPicPr>
          <p:cNvPr id="104468" name="Graphic 6">
            <a:extLst>
              <a:ext uri="{FF2B5EF4-FFF2-40B4-BE49-F238E27FC236}">
                <a16:creationId xmlns:a16="http://schemas.microsoft.com/office/drawing/2014/main" id="{F149594A-12E6-C347-B6A0-9A8BEECB5A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63340" y="27971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69" name="Graphic 14">
            <a:extLst>
              <a:ext uri="{FF2B5EF4-FFF2-40B4-BE49-F238E27FC236}">
                <a16:creationId xmlns:a16="http://schemas.microsoft.com/office/drawing/2014/main" id="{55BDC868-9646-FE41-9BDB-2E2A0A1A6B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74453" y="37242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0" name="Graphic 25">
            <a:extLst>
              <a:ext uri="{FF2B5EF4-FFF2-40B4-BE49-F238E27FC236}">
                <a16:creationId xmlns:a16="http://schemas.microsoft.com/office/drawing/2014/main" id="{1CB47884-F67C-AF49-9767-2BE50F29DCC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77628" y="46037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1" name="Graphic 27">
            <a:extLst>
              <a:ext uri="{FF2B5EF4-FFF2-40B4-BE49-F238E27FC236}">
                <a16:creationId xmlns:a16="http://schemas.microsoft.com/office/drawing/2014/main" id="{552F6A96-CAEA-954F-A216-F8F3C28910B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05540"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2" name="Graphic 29">
            <a:extLst>
              <a:ext uri="{FF2B5EF4-FFF2-40B4-BE49-F238E27FC236}">
                <a16:creationId xmlns:a16="http://schemas.microsoft.com/office/drawing/2014/main" id="{9B4391C9-B69A-6E45-B01C-34171B9B021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05540" y="37242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3" name="Graphic 31">
            <a:extLst>
              <a:ext uri="{FF2B5EF4-FFF2-40B4-BE49-F238E27FC236}">
                <a16:creationId xmlns:a16="http://schemas.microsoft.com/office/drawing/2014/main" id="{056F3084-8A07-AE4B-8D4E-2939A4363F1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11890" y="46085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4" name="Graphic 33">
            <a:extLst>
              <a:ext uri="{FF2B5EF4-FFF2-40B4-BE49-F238E27FC236}">
                <a16:creationId xmlns:a16="http://schemas.microsoft.com/office/drawing/2014/main" id="{4751D23F-CD50-5F45-A184-484E43598D4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26868" y="27930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16">
            <a:extLst>
              <a:ext uri="{FF2B5EF4-FFF2-40B4-BE49-F238E27FC236}">
                <a16:creationId xmlns:a16="http://schemas.microsoft.com/office/drawing/2014/main" id="{803F231A-98CC-0949-9D4F-CED981F1653C}"/>
              </a:ext>
            </a:extLst>
          </p:cNvPr>
          <p:cNvSpPr txBox="1">
            <a:spLocks noChangeArrowheads="1"/>
          </p:cNvSpPr>
          <p:nvPr/>
        </p:nvSpPr>
        <p:spPr bwMode="auto">
          <a:xfrm>
            <a:off x="10881238" y="3259138"/>
            <a:ext cx="8403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Stream</a:t>
            </a:r>
          </a:p>
        </p:txBody>
      </p:sp>
      <p:pic>
        <p:nvPicPr>
          <p:cNvPr id="29" name="Graphic 27">
            <a:extLst>
              <a:ext uri="{FF2B5EF4-FFF2-40B4-BE49-F238E27FC236}">
                <a16:creationId xmlns:a16="http://schemas.microsoft.com/office/drawing/2014/main" id="{B0DA300B-6E02-014A-8E28-6D55973F2BDA}"/>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rcRect/>
          <a:stretch/>
        </p:blipFill>
        <p:spPr bwMode="auto">
          <a:xfrm>
            <a:off x="11072809"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16">
            <a:extLst>
              <a:ext uri="{FF2B5EF4-FFF2-40B4-BE49-F238E27FC236}">
                <a16:creationId xmlns:a16="http://schemas.microsoft.com/office/drawing/2014/main" id="{1A7303FE-8AEF-D943-967C-399EE7B5704B}"/>
              </a:ext>
            </a:extLst>
          </p:cNvPr>
          <p:cNvSpPr txBox="1">
            <a:spLocks noChangeArrowheads="1"/>
          </p:cNvSpPr>
          <p:nvPr/>
        </p:nvSpPr>
        <p:spPr bwMode="auto">
          <a:xfrm>
            <a:off x="9328411" y="4172576"/>
            <a:ext cx="12499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Standard Access table class</a:t>
            </a:r>
          </a:p>
        </p:txBody>
      </p:sp>
      <p:sp>
        <p:nvSpPr>
          <p:cNvPr id="31" name="TextBox 19">
            <a:extLst>
              <a:ext uri="{FF2B5EF4-FFF2-40B4-BE49-F238E27FC236}">
                <a16:creationId xmlns:a16="http://schemas.microsoft.com/office/drawing/2014/main" id="{B7000F68-62BE-1C49-916B-0A2EA6E0CA78}"/>
              </a:ext>
            </a:extLst>
          </p:cNvPr>
          <p:cNvSpPr txBox="1">
            <a:spLocks noChangeArrowheads="1"/>
          </p:cNvSpPr>
          <p:nvPr/>
        </p:nvSpPr>
        <p:spPr bwMode="auto">
          <a:xfrm>
            <a:off x="9206727" y="5066386"/>
            <a:ext cx="149750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Standard</a:t>
            </a:r>
            <a:r>
              <a:rPr lang="en-US" sz="1100"/>
              <a:t>–</a:t>
            </a:r>
            <a:r>
              <a:rPr lang="en-US" altLang="en-US" sz="1100" dirty="0">
                <a:latin typeface="Arial" panose="020B0604020202020204" pitchFamily="34" charset="0"/>
                <a:ea typeface="Amazon Ember" panose="020B0603020204020204" pitchFamily="34" charset="0"/>
                <a:cs typeface="Arial" panose="020B0604020202020204" pitchFamily="34" charset="0"/>
              </a:rPr>
              <a:t>Infrequent Access table class</a:t>
            </a:r>
          </a:p>
        </p:txBody>
      </p:sp>
      <p:pic>
        <p:nvPicPr>
          <p:cNvPr id="32" name="Graphic 27">
            <a:extLst>
              <a:ext uri="{FF2B5EF4-FFF2-40B4-BE49-F238E27FC236}">
                <a16:creationId xmlns:a16="http://schemas.microsoft.com/office/drawing/2014/main" id="{453EF6A4-6350-7F4A-94EF-B30EEF4DE2C5}"/>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9726868" y="37226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Graphic 29">
            <a:extLst>
              <a:ext uri="{FF2B5EF4-FFF2-40B4-BE49-F238E27FC236}">
                <a16:creationId xmlns:a16="http://schemas.microsoft.com/office/drawing/2014/main" id="{432601FF-1D78-C74B-AD7D-107733240BDD}"/>
              </a:ext>
            </a:extLst>
          </p:cNvPr>
          <p:cNvPicPr>
            <a:picLocks noChangeAspect="1" noChangeArrowheads="1"/>
          </p:cNvPicPr>
          <p:nvPr/>
        </p:nvPicPr>
        <p:blipFill>
          <a:blip r:embed="rId17">
            <a:extLst>
              <a:ext uri="{96DAC541-7B7A-43D3-8B79-37D633B846F1}">
                <asvg:svgBlip xmlns:asvg="http://schemas.microsoft.com/office/drawing/2016/SVG/main" r:embed="rId18"/>
              </a:ext>
            </a:extLst>
          </a:blip>
          <a:srcRect/>
          <a:stretch/>
        </p:blipFill>
        <p:spPr bwMode="auto">
          <a:xfrm>
            <a:off x="9724761" y="46037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Graphic 25">
            <a:extLst>
              <a:ext uri="{FF2B5EF4-FFF2-40B4-BE49-F238E27FC236}">
                <a16:creationId xmlns:a16="http://schemas.microsoft.com/office/drawing/2014/main" id="{D6340704-8DBB-AF47-A3D9-DB790DA36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297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8" name="Graphic 23">
            <a:extLst>
              <a:ext uri="{FF2B5EF4-FFF2-40B4-BE49-F238E27FC236}">
                <a16:creationId xmlns:a16="http://schemas.microsoft.com/office/drawing/2014/main" id="{B7E82FF8-1E3F-E841-ADEB-3C11A13800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297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Graphic 18">
            <a:extLst>
              <a:ext uri="{FF2B5EF4-FFF2-40B4-BE49-F238E27FC236}">
                <a16:creationId xmlns:a16="http://schemas.microsoft.com/office/drawing/2014/main" id="{2316EECD-EF56-9C4D-931C-5FCB904B49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297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1" name="Title 1">
            <a:extLst>
              <a:ext uri="{FF2B5EF4-FFF2-40B4-BE49-F238E27FC236}">
                <a16:creationId xmlns:a16="http://schemas.microsoft.com/office/drawing/2014/main" id="{2ABB7730-5E6B-CA4F-8EBF-9B1771052AA5}"/>
              </a:ext>
            </a:extLst>
          </p:cNvPr>
          <p:cNvSpPr>
            <a:spLocks noGrp="1" noChangeArrowheads="1"/>
          </p:cNvSpPr>
          <p:nvPr>
            <p:ph type="title"/>
          </p:nvPr>
        </p:nvSpPr>
        <p:spPr>
          <a:xfrm>
            <a:off x="241300" y="365125"/>
            <a:ext cx="8637588" cy="644525"/>
          </a:xfrm>
        </p:spPr>
        <p:txBody>
          <a:bodyPr/>
          <a:lstStyle/>
          <a:p>
            <a:pPr eaLnBrk="1" hangingPunct="1"/>
            <a:r>
              <a:rPr lang="en-US" altLang="en-US" dirty="0"/>
              <a:t>Database</a:t>
            </a:r>
          </a:p>
        </p:txBody>
      </p:sp>
      <p:sp>
        <p:nvSpPr>
          <p:cNvPr id="106502" name="Footer Placeholder 2">
            <a:extLst>
              <a:ext uri="{FF2B5EF4-FFF2-40B4-BE49-F238E27FC236}">
                <a16:creationId xmlns:a16="http://schemas.microsoft.com/office/drawing/2014/main" id="{885B322F-FE17-B641-840A-01089E5421B4}"/>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06503" name="Slide Number Placeholder 3">
            <a:extLst>
              <a:ext uri="{FF2B5EF4-FFF2-40B4-BE49-F238E27FC236}">
                <a16:creationId xmlns:a16="http://schemas.microsoft.com/office/drawing/2014/main" id="{0C9051E3-191F-0447-9A09-121D2BCE7C5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819D2B8-82F4-064B-B2F5-9416D9A3120F}" type="slidenum">
              <a:rPr lang="en-US" altLang="en-US" smtClean="0">
                <a:solidFill>
                  <a:srgbClr val="161E2D"/>
                </a:solidFill>
                <a:latin typeface="Arial" panose="020B0604020202020204" pitchFamily="34" charset="0"/>
              </a:rPr>
              <a:pPr fontAlgn="base">
                <a:spcBef>
                  <a:spcPct val="0"/>
                </a:spcBef>
                <a:spcAft>
                  <a:spcPct val="0"/>
                </a:spcAft>
              </a:pPr>
              <a:t>73</a:t>
            </a:fld>
            <a:endParaRPr lang="en-US" altLang="en-US" dirty="0">
              <a:solidFill>
                <a:srgbClr val="161E2D"/>
              </a:solidFill>
              <a:latin typeface="Arial" panose="020B0604020202020204" pitchFamily="34" charset="0"/>
            </a:endParaRPr>
          </a:p>
        </p:txBody>
      </p:sp>
      <p:sp>
        <p:nvSpPr>
          <p:cNvPr id="106504" name="Text Placeholder 4">
            <a:extLst>
              <a:ext uri="{FF2B5EF4-FFF2-40B4-BE49-F238E27FC236}">
                <a16:creationId xmlns:a16="http://schemas.microsoft.com/office/drawing/2014/main" id="{58E3D760-72B0-3741-B347-95DEA99DB5C1}"/>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2/5</a:t>
            </a:r>
          </a:p>
        </p:txBody>
      </p:sp>
      <p:cxnSp>
        <p:nvCxnSpPr>
          <p:cNvPr id="11" name="Straight Connector 10">
            <a:extLst>
              <a:ext uri="{FF2B5EF4-FFF2-40B4-BE49-F238E27FC236}">
                <a16:creationId xmlns:a16="http://schemas.microsoft.com/office/drawing/2014/main" id="{958234AF-72E7-B046-9A48-6ADC176C052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6507" name="TextBox 11">
            <a:extLst>
              <a:ext uri="{FF2B5EF4-FFF2-40B4-BE49-F238E27FC236}">
                <a16:creationId xmlns:a16="http://schemas.microsoft.com/office/drawing/2014/main" id="{B47D1872-5CC4-C849-A5AE-6091AF31AFDB}"/>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Database Migration Service (AWS DMS)</a:t>
            </a:r>
          </a:p>
        </p:txBody>
      </p:sp>
      <p:sp>
        <p:nvSpPr>
          <p:cNvPr id="106508" name="TextBox 12">
            <a:extLst>
              <a:ext uri="{FF2B5EF4-FFF2-40B4-BE49-F238E27FC236}">
                <a16:creationId xmlns:a16="http://schemas.microsoft.com/office/drawing/2014/main" id="{B6BD729F-6E0F-0F4E-88D8-361186EB9B48}"/>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Neptune</a:t>
            </a:r>
          </a:p>
        </p:txBody>
      </p:sp>
      <p:cxnSp>
        <p:nvCxnSpPr>
          <p:cNvPr id="14" name="Straight Connector 13">
            <a:extLst>
              <a:ext uri="{FF2B5EF4-FFF2-40B4-BE49-F238E27FC236}">
                <a16:creationId xmlns:a16="http://schemas.microsoft.com/office/drawing/2014/main" id="{637BF18A-4B16-3A40-B020-FD88415FC51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0191E6-E08F-E943-A425-CFBA01DEF61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6511" name="TextBox 15">
            <a:extLst>
              <a:ext uri="{FF2B5EF4-FFF2-40B4-BE49-F238E27FC236}">
                <a16:creationId xmlns:a16="http://schemas.microsoft.com/office/drawing/2014/main" id="{68AC3108-9073-5843-A1A9-A0DA9B8F3D7D}"/>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Quantum Ledger Database (Amazon QLDB)</a:t>
            </a:r>
          </a:p>
        </p:txBody>
      </p:sp>
      <p:sp>
        <p:nvSpPr>
          <p:cNvPr id="106513" name="TextBox 17">
            <a:extLst>
              <a:ext uri="{FF2B5EF4-FFF2-40B4-BE49-F238E27FC236}">
                <a16:creationId xmlns:a16="http://schemas.microsoft.com/office/drawing/2014/main" id="{37AE2985-B562-4948-9DD8-6C9EC71A9F77}"/>
              </a:ext>
            </a:extLst>
          </p:cNvPr>
          <p:cNvSpPr txBox="1">
            <a:spLocks noChangeArrowheads="1"/>
          </p:cNvSpPr>
          <p:nvPr/>
        </p:nvSpPr>
        <p:spPr bwMode="auto">
          <a:xfrm>
            <a:off x="4801602" y="3260725"/>
            <a:ext cx="16728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Database migration</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workflow or job</a:t>
            </a:r>
          </a:p>
        </p:txBody>
      </p:sp>
      <p:pic>
        <p:nvPicPr>
          <p:cNvPr id="106517" name="Graphic 22">
            <a:extLst>
              <a:ext uri="{FF2B5EF4-FFF2-40B4-BE49-F238E27FC236}">
                <a16:creationId xmlns:a16="http://schemas.microsoft.com/office/drawing/2014/main" id="{0B69A6B9-9796-704F-876F-853B633368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0675"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phic 7">
            <a:extLst>
              <a:ext uri="{FF2B5EF4-FFF2-40B4-BE49-F238E27FC236}">
                <a16:creationId xmlns:a16="http://schemas.microsoft.com/office/drawing/2014/main" id="{61BA0B38-C984-0A4B-AFC1-4C1F3EEADD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9263"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9">
            <a:extLst>
              <a:ext uri="{FF2B5EF4-FFF2-40B4-BE49-F238E27FC236}">
                <a16:creationId xmlns:a16="http://schemas.microsoft.com/office/drawing/2014/main" id="{92890001-6622-5041-BECE-7C74114204DF}"/>
              </a:ext>
            </a:extLst>
          </p:cNvPr>
          <p:cNvSpPr txBox="1">
            <a:spLocks noChangeArrowheads="1"/>
          </p:cNvSpPr>
          <p:nvPr/>
        </p:nvSpPr>
        <p:spPr bwMode="auto">
          <a:xfrm>
            <a:off x="2198688" y="1946275"/>
            <a:ext cx="23431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Keyspaces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(for Apache Cassandra)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Graphic 21">
            <a:extLst>
              <a:ext uri="{FF2B5EF4-FFF2-40B4-BE49-F238E27FC236}">
                <a16:creationId xmlns:a16="http://schemas.microsoft.com/office/drawing/2014/main" id="{8176A2DF-61FA-5047-8DCF-8E8230AD5E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2" name="Graphic 19">
            <a:extLst>
              <a:ext uri="{FF2B5EF4-FFF2-40B4-BE49-F238E27FC236}">
                <a16:creationId xmlns:a16="http://schemas.microsoft.com/office/drawing/2014/main" id="{27ACC991-9ABD-504F-8B46-3C7D76E1D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Graphic 16">
            <a:extLst>
              <a:ext uri="{FF2B5EF4-FFF2-40B4-BE49-F238E27FC236}">
                <a16:creationId xmlns:a16="http://schemas.microsoft.com/office/drawing/2014/main" id="{C75B6251-7A99-6748-A202-DC6C20C1C0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351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Graphic 6">
            <a:extLst>
              <a:ext uri="{FF2B5EF4-FFF2-40B4-BE49-F238E27FC236}">
                <a16:creationId xmlns:a16="http://schemas.microsoft.com/office/drawing/2014/main" id="{88CA6A9E-9683-0144-9A6D-B3FECC12B4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itle 1">
            <a:extLst>
              <a:ext uri="{FF2B5EF4-FFF2-40B4-BE49-F238E27FC236}">
                <a16:creationId xmlns:a16="http://schemas.microsoft.com/office/drawing/2014/main" id="{F9069EDF-56D1-8644-BB9C-06844E645578}"/>
              </a:ext>
            </a:extLst>
          </p:cNvPr>
          <p:cNvSpPr>
            <a:spLocks noGrp="1" noChangeArrowheads="1"/>
          </p:cNvSpPr>
          <p:nvPr>
            <p:ph type="title"/>
          </p:nvPr>
        </p:nvSpPr>
        <p:spPr>
          <a:xfrm>
            <a:off x="241300" y="365125"/>
            <a:ext cx="8637588" cy="644525"/>
          </a:xfrm>
        </p:spPr>
        <p:txBody>
          <a:bodyPr/>
          <a:lstStyle/>
          <a:p>
            <a:pPr eaLnBrk="1" hangingPunct="1"/>
            <a:r>
              <a:rPr lang="en-US" altLang="en-US" dirty="0"/>
              <a:t>Database</a:t>
            </a:r>
          </a:p>
        </p:txBody>
      </p:sp>
      <p:sp>
        <p:nvSpPr>
          <p:cNvPr id="107526" name="Footer Placeholder 2">
            <a:extLst>
              <a:ext uri="{FF2B5EF4-FFF2-40B4-BE49-F238E27FC236}">
                <a16:creationId xmlns:a16="http://schemas.microsoft.com/office/drawing/2014/main" id="{176C9717-B59D-EB48-88B3-67C3CBA3F40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07527" name="Slide Number Placeholder 3">
            <a:extLst>
              <a:ext uri="{FF2B5EF4-FFF2-40B4-BE49-F238E27FC236}">
                <a16:creationId xmlns:a16="http://schemas.microsoft.com/office/drawing/2014/main" id="{B3DB9705-680A-434D-91BB-A86A0F5F7A6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AD00452-F2AD-5743-89B7-C38DAE352F8F}" type="slidenum">
              <a:rPr lang="en-US" altLang="en-US" smtClean="0">
                <a:solidFill>
                  <a:srgbClr val="161E2D"/>
                </a:solidFill>
                <a:latin typeface="Arial" panose="020B0604020202020204" pitchFamily="34" charset="0"/>
              </a:rPr>
              <a:pPr fontAlgn="base">
                <a:spcBef>
                  <a:spcPct val="0"/>
                </a:spcBef>
                <a:spcAft>
                  <a:spcPct val="0"/>
                </a:spcAft>
              </a:pPr>
              <a:t>74</a:t>
            </a:fld>
            <a:endParaRPr lang="en-US" altLang="en-US" dirty="0">
              <a:solidFill>
                <a:srgbClr val="161E2D"/>
              </a:solidFill>
              <a:latin typeface="Arial" panose="020B0604020202020204" pitchFamily="34" charset="0"/>
            </a:endParaRPr>
          </a:p>
        </p:txBody>
      </p:sp>
      <p:sp>
        <p:nvSpPr>
          <p:cNvPr id="107528" name="Text Placeholder 4">
            <a:extLst>
              <a:ext uri="{FF2B5EF4-FFF2-40B4-BE49-F238E27FC236}">
                <a16:creationId xmlns:a16="http://schemas.microsoft.com/office/drawing/2014/main" id="{252BF258-0EBC-174E-B063-D6C6CEC40F7D}"/>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3/5</a:t>
            </a:r>
          </a:p>
        </p:txBody>
      </p:sp>
      <p:sp>
        <p:nvSpPr>
          <p:cNvPr id="107529" name="TextBox 9">
            <a:extLst>
              <a:ext uri="{FF2B5EF4-FFF2-40B4-BE49-F238E27FC236}">
                <a16:creationId xmlns:a16="http://schemas.microsoft.com/office/drawing/2014/main" id="{7A259214-8977-ED49-AE98-B22901C0B02D}"/>
              </a:ext>
            </a:extLst>
          </p:cNvPr>
          <p:cNvSpPr txBox="1">
            <a:spLocks noChangeArrowheads="1"/>
          </p:cNvSpPr>
          <p:nvPr/>
        </p:nvSpPr>
        <p:spPr bwMode="auto">
          <a:xfrm>
            <a:off x="2239963"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Relational Database Service (Amazon RDS)</a:t>
            </a:r>
          </a:p>
        </p:txBody>
      </p:sp>
      <p:cxnSp>
        <p:nvCxnSpPr>
          <p:cNvPr id="11" name="Straight Connector 10">
            <a:extLst>
              <a:ext uri="{FF2B5EF4-FFF2-40B4-BE49-F238E27FC236}">
                <a16:creationId xmlns:a16="http://schemas.microsoft.com/office/drawing/2014/main" id="{958234AF-72E7-B046-9A48-6ADC176C052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7531" name="TextBox 11">
            <a:extLst>
              <a:ext uri="{FF2B5EF4-FFF2-40B4-BE49-F238E27FC236}">
                <a16:creationId xmlns:a16="http://schemas.microsoft.com/office/drawing/2014/main" id="{305934AE-2CF8-0945-B962-872BACD1EE94}"/>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RDS on</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VMware</a:t>
            </a:r>
          </a:p>
        </p:txBody>
      </p:sp>
      <p:sp>
        <p:nvSpPr>
          <p:cNvPr id="107532" name="TextBox 12">
            <a:extLst>
              <a:ext uri="{FF2B5EF4-FFF2-40B4-BE49-F238E27FC236}">
                <a16:creationId xmlns:a16="http://schemas.microsoft.com/office/drawing/2014/main" id="{6024B427-B50C-6944-8634-DD47698308B6}"/>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Timestream</a:t>
            </a:r>
          </a:p>
        </p:txBody>
      </p:sp>
      <p:cxnSp>
        <p:nvCxnSpPr>
          <p:cNvPr id="14" name="Straight Connector 13">
            <a:extLst>
              <a:ext uri="{FF2B5EF4-FFF2-40B4-BE49-F238E27FC236}">
                <a16:creationId xmlns:a16="http://schemas.microsoft.com/office/drawing/2014/main" id="{637BF18A-4B16-3A40-B020-FD88415FC51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0191E6-E08F-E943-A425-CFBA01DEF61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07535" name="TextBox 15">
            <a:extLst>
              <a:ext uri="{FF2B5EF4-FFF2-40B4-BE49-F238E27FC236}">
                <a16:creationId xmlns:a16="http://schemas.microsoft.com/office/drawing/2014/main" id="{E2DD21F0-8C4F-5546-83FF-6ECCB71EAFA2}"/>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ElastiCache</a:t>
            </a:r>
          </a:p>
        </p:txBody>
      </p:sp>
      <p:sp>
        <p:nvSpPr>
          <p:cNvPr id="107536" name="TextBox 17">
            <a:extLst>
              <a:ext uri="{FF2B5EF4-FFF2-40B4-BE49-F238E27FC236}">
                <a16:creationId xmlns:a16="http://schemas.microsoft.com/office/drawing/2014/main" id="{D416F419-7FF9-FD42-97EF-0DDC4E5EAB21}"/>
              </a:ext>
            </a:extLst>
          </p:cNvPr>
          <p:cNvSpPr txBox="1">
            <a:spLocks noChangeArrowheads="1"/>
          </p:cNvSpPr>
          <p:nvPr/>
        </p:nvSpPr>
        <p:spPr bwMode="auto">
          <a:xfrm>
            <a:off x="9047163" y="3259138"/>
            <a:ext cx="14938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Cache node</a:t>
            </a:r>
          </a:p>
        </p:txBody>
      </p:sp>
      <p:sp>
        <p:nvSpPr>
          <p:cNvPr id="107537" name="TextBox 18">
            <a:extLst>
              <a:ext uri="{FF2B5EF4-FFF2-40B4-BE49-F238E27FC236}">
                <a16:creationId xmlns:a16="http://schemas.microsoft.com/office/drawing/2014/main" id="{4C7EFA9A-FF53-F34F-B875-385059503128}"/>
              </a:ext>
            </a:extLst>
          </p:cNvPr>
          <p:cNvSpPr txBox="1">
            <a:spLocks noChangeArrowheads="1"/>
          </p:cNvSpPr>
          <p:nvPr/>
        </p:nvSpPr>
        <p:spPr bwMode="auto">
          <a:xfrm>
            <a:off x="10609265" y="3259138"/>
            <a:ext cx="13700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ElastiCache</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for Redis</a:t>
            </a:r>
          </a:p>
        </p:txBody>
      </p:sp>
      <p:sp>
        <p:nvSpPr>
          <p:cNvPr id="107538" name="TextBox 20">
            <a:extLst>
              <a:ext uri="{FF2B5EF4-FFF2-40B4-BE49-F238E27FC236}">
                <a16:creationId xmlns:a16="http://schemas.microsoft.com/office/drawing/2014/main" id="{BBCF310E-0574-9440-A500-81695E484335}"/>
              </a:ext>
            </a:extLst>
          </p:cNvPr>
          <p:cNvSpPr txBox="1">
            <a:spLocks noChangeArrowheads="1"/>
          </p:cNvSpPr>
          <p:nvPr/>
        </p:nvSpPr>
        <p:spPr bwMode="auto">
          <a:xfrm>
            <a:off x="9067800" y="4303713"/>
            <a:ext cx="147319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ElastiCache for Memcached</a:t>
            </a:r>
          </a:p>
        </p:txBody>
      </p:sp>
      <p:pic>
        <p:nvPicPr>
          <p:cNvPr id="107539" name="Graphic 7">
            <a:extLst>
              <a:ext uri="{FF2B5EF4-FFF2-40B4-BE49-F238E27FC236}">
                <a16:creationId xmlns:a16="http://schemas.microsoft.com/office/drawing/2014/main" id="{62C03206-181E-9A48-AA93-47970E879B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66275" y="28146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40" name="Graphic 24">
            <a:extLst>
              <a:ext uri="{FF2B5EF4-FFF2-40B4-BE49-F238E27FC236}">
                <a16:creationId xmlns:a16="http://schemas.microsoft.com/office/drawing/2014/main" id="{1BB1A929-4B62-3040-9466-CB51DB3ACE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64875" y="28019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41" name="Graphic 26">
            <a:extLst>
              <a:ext uri="{FF2B5EF4-FFF2-40B4-BE49-F238E27FC236}">
                <a16:creationId xmlns:a16="http://schemas.microsoft.com/office/drawing/2014/main" id="{ABD25C8D-B4F7-EB4E-907C-4361330470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66275" y="38512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17">
            <a:extLst>
              <a:ext uri="{FF2B5EF4-FFF2-40B4-BE49-F238E27FC236}">
                <a16:creationId xmlns:a16="http://schemas.microsoft.com/office/drawing/2014/main" id="{D31E44C5-5269-D342-B776-F5AE2A0C38FA}"/>
              </a:ext>
            </a:extLst>
          </p:cNvPr>
          <p:cNvSpPr txBox="1">
            <a:spLocks noChangeArrowheads="1"/>
          </p:cNvSpPr>
          <p:nvPr/>
        </p:nvSpPr>
        <p:spPr bwMode="auto">
          <a:xfrm>
            <a:off x="2610645" y="3259138"/>
            <a:ext cx="14938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Multi-AZ</a:t>
            </a:r>
          </a:p>
        </p:txBody>
      </p:sp>
      <p:sp>
        <p:nvSpPr>
          <p:cNvPr id="24" name="TextBox 20">
            <a:extLst>
              <a:ext uri="{FF2B5EF4-FFF2-40B4-BE49-F238E27FC236}">
                <a16:creationId xmlns:a16="http://schemas.microsoft.com/office/drawing/2014/main" id="{FF907848-9789-E045-A88A-DB55E03ABD4C}"/>
              </a:ext>
            </a:extLst>
          </p:cNvPr>
          <p:cNvSpPr txBox="1">
            <a:spLocks noChangeArrowheads="1"/>
          </p:cNvSpPr>
          <p:nvPr/>
        </p:nvSpPr>
        <p:spPr bwMode="auto">
          <a:xfrm>
            <a:off x="2631282" y="4303713"/>
            <a:ext cx="1473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Multi-AZ DB cluster</a:t>
            </a:r>
          </a:p>
        </p:txBody>
      </p:sp>
      <p:pic>
        <p:nvPicPr>
          <p:cNvPr id="25" name="Graphic 7">
            <a:extLst>
              <a:ext uri="{FF2B5EF4-FFF2-40B4-BE49-F238E27FC236}">
                <a16:creationId xmlns:a16="http://schemas.microsoft.com/office/drawing/2014/main" id="{574393F3-6514-3E4E-BBE7-977F8ED7BF1C}"/>
              </a:ext>
            </a:extLst>
          </p:cNvPr>
          <p:cNvPicPr>
            <a:picLocks noChangeAspect="1" noChangeArrowheads="1"/>
          </p:cNvPicPr>
          <p:nvPr/>
        </p:nvPicPr>
        <p:blipFill>
          <a:blip r:embed="rId9">
            <a:extLst>
              <a:ext uri="{96DAC541-7B7A-43D3-8B79-37D633B846F1}">
                <asvg:svgBlip xmlns:asvg="http://schemas.microsoft.com/office/drawing/2016/SVG/main" r:embed="rId10"/>
              </a:ext>
            </a:extLst>
          </a:blip>
          <a:srcRect/>
          <a:stretch/>
        </p:blipFill>
        <p:spPr bwMode="auto">
          <a:xfrm>
            <a:off x="3129757" y="28146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Graphic 26">
            <a:extLst>
              <a:ext uri="{FF2B5EF4-FFF2-40B4-BE49-F238E27FC236}">
                <a16:creationId xmlns:a16="http://schemas.microsoft.com/office/drawing/2014/main" id="{42448EE2-FC18-8548-8931-35AA1B46CFEE}"/>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3129757" y="38512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4" name="Graphic 6">
            <a:extLst>
              <a:ext uri="{FF2B5EF4-FFF2-40B4-BE49-F238E27FC236}">
                <a16:creationId xmlns:a16="http://schemas.microsoft.com/office/drawing/2014/main" id="{88CA6A9E-9683-0144-9A6D-B3FECC12B42F}"/>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itle 1">
            <a:extLst>
              <a:ext uri="{FF2B5EF4-FFF2-40B4-BE49-F238E27FC236}">
                <a16:creationId xmlns:a16="http://schemas.microsoft.com/office/drawing/2014/main" id="{F9069EDF-56D1-8644-BB9C-06844E645578}"/>
              </a:ext>
            </a:extLst>
          </p:cNvPr>
          <p:cNvSpPr>
            <a:spLocks noGrp="1" noChangeArrowheads="1"/>
          </p:cNvSpPr>
          <p:nvPr>
            <p:ph type="title"/>
          </p:nvPr>
        </p:nvSpPr>
        <p:spPr>
          <a:xfrm>
            <a:off x="241300" y="365125"/>
            <a:ext cx="8637588" cy="644525"/>
          </a:xfrm>
        </p:spPr>
        <p:txBody>
          <a:bodyPr/>
          <a:lstStyle/>
          <a:p>
            <a:pPr eaLnBrk="1" hangingPunct="1"/>
            <a:r>
              <a:rPr lang="en-US" altLang="en-US" dirty="0"/>
              <a:t>Database</a:t>
            </a:r>
          </a:p>
        </p:txBody>
      </p:sp>
      <p:sp>
        <p:nvSpPr>
          <p:cNvPr id="107526" name="Footer Placeholder 2">
            <a:extLst>
              <a:ext uri="{FF2B5EF4-FFF2-40B4-BE49-F238E27FC236}">
                <a16:creationId xmlns:a16="http://schemas.microsoft.com/office/drawing/2014/main" id="{176C9717-B59D-EB48-88B3-67C3CBA3F40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07527" name="Slide Number Placeholder 3">
            <a:extLst>
              <a:ext uri="{FF2B5EF4-FFF2-40B4-BE49-F238E27FC236}">
                <a16:creationId xmlns:a16="http://schemas.microsoft.com/office/drawing/2014/main" id="{B3DB9705-680A-434D-91BB-A86A0F5F7A6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AD00452-F2AD-5743-89B7-C38DAE352F8F}" type="slidenum">
              <a:rPr lang="en-US" altLang="en-US" smtClean="0">
                <a:solidFill>
                  <a:srgbClr val="161E2D"/>
                </a:solidFill>
                <a:latin typeface="Arial" panose="020B0604020202020204" pitchFamily="34" charset="0"/>
              </a:rPr>
              <a:pPr fontAlgn="base">
                <a:spcBef>
                  <a:spcPct val="0"/>
                </a:spcBef>
                <a:spcAft>
                  <a:spcPct val="0"/>
                </a:spcAft>
              </a:pPr>
              <a:t>75</a:t>
            </a:fld>
            <a:endParaRPr lang="en-US" altLang="en-US" dirty="0">
              <a:solidFill>
                <a:srgbClr val="161E2D"/>
              </a:solidFill>
              <a:latin typeface="Arial" panose="020B0604020202020204" pitchFamily="34" charset="0"/>
            </a:endParaRPr>
          </a:p>
        </p:txBody>
      </p:sp>
      <p:sp>
        <p:nvSpPr>
          <p:cNvPr id="107528" name="Text Placeholder 4">
            <a:extLst>
              <a:ext uri="{FF2B5EF4-FFF2-40B4-BE49-F238E27FC236}">
                <a16:creationId xmlns:a16="http://schemas.microsoft.com/office/drawing/2014/main" id="{252BF258-0EBC-174E-B063-D6C6CEC40F7D}"/>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4/5</a:t>
            </a:r>
          </a:p>
        </p:txBody>
      </p:sp>
      <p:sp>
        <p:nvSpPr>
          <p:cNvPr id="107529" name="TextBox 9">
            <a:extLst>
              <a:ext uri="{FF2B5EF4-FFF2-40B4-BE49-F238E27FC236}">
                <a16:creationId xmlns:a16="http://schemas.microsoft.com/office/drawing/2014/main" id="{7A259214-8977-ED49-AE98-B22901C0B02D}"/>
              </a:ext>
            </a:extLst>
          </p:cNvPr>
          <p:cNvSpPr txBox="1">
            <a:spLocks noChangeArrowheads="1"/>
          </p:cNvSpPr>
          <p:nvPr/>
        </p:nvSpPr>
        <p:spPr bwMode="auto">
          <a:xfrm>
            <a:off x="2570005" y="1946275"/>
            <a:ext cx="16005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MemoryDB for Redis</a:t>
            </a:r>
          </a:p>
        </p:txBody>
      </p:sp>
      <p:cxnSp>
        <p:nvCxnSpPr>
          <p:cNvPr id="11" name="Straight Connector 10">
            <a:extLst>
              <a:ext uri="{FF2B5EF4-FFF2-40B4-BE49-F238E27FC236}">
                <a16:creationId xmlns:a16="http://schemas.microsoft.com/office/drawing/2014/main" id="{958234AF-72E7-B046-9A48-6ADC176C052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37BF18A-4B16-3A40-B020-FD88415FC51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0191E6-E08F-E943-A425-CFBA01DEF61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7108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69" name="Graphic 26">
            <a:extLst>
              <a:ext uri="{FF2B5EF4-FFF2-40B4-BE49-F238E27FC236}">
                <a16:creationId xmlns:a16="http://schemas.microsoft.com/office/drawing/2014/main" id="{540C9549-EFB1-694A-8D3E-F112C92A8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7513" y="27416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0" name="Graphic 19">
            <a:extLst>
              <a:ext uri="{FF2B5EF4-FFF2-40B4-BE49-F238E27FC236}">
                <a16:creationId xmlns:a16="http://schemas.microsoft.com/office/drawing/2014/main" id="{9B31B45B-CE3A-B340-A86A-5F48FFB469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3993" y="40528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1" name="Title 1">
            <a:extLst>
              <a:ext uri="{FF2B5EF4-FFF2-40B4-BE49-F238E27FC236}">
                <a16:creationId xmlns:a16="http://schemas.microsoft.com/office/drawing/2014/main" id="{5D9FB271-1622-9045-85F2-A695294D57DC}"/>
              </a:ext>
            </a:extLst>
          </p:cNvPr>
          <p:cNvSpPr>
            <a:spLocks noGrp="1" noChangeArrowheads="1"/>
          </p:cNvSpPr>
          <p:nvPr>
            <p:ph type="title"/>
          </p:nvPr>
        </p:nvSpPr>
        <p:spPr>
          <a:xfrm>
            <a:off x="241300" y="365125"/>
            <a:ext cx="8637588" cy="644525"/>
          </a:xfrm>
        </p:spPr>
        <p:txBody>
          <a:bodyPr/>
          <a:lstStyle/>
          <a:p>
            <a:pPr eaLnBrk="1" hangingPunct="1"/>
            <a:r>
              <a:rPr lang="en-US" altLang="en-US" dirty="0"/>
              <a:t>Database</a:t>
            </a:r>
          </a:p>
        </p:txBody>
      </p:sp>
      <p:sp>
        <p:nvSpPr>
          <p:cNvPr id="109572" name="Footer Placeholder 2">
            <a:extLst>
              <a:ext uri="{FF2B5EF4-FFF2-40B4-BE49-F238E27FC236}">
                <a16:creationId xmlns:a16="http://schemas.microsoft.com/office/drawing/2014/main" id="{3593B816-5429-494C-8F49-8339FCBC7109}"/>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09573" name="Slide Number Placeholder 3">
            <a:extLst>
              <a:ext uri="{FF2B5EF4-FFF2-40B4-BE49-F238E27FC236}">
                <a16:creationId xmlns:a16="http://schemas.microsoft.com/office/drawing/2014/main" id="{FD0D3DD0-ACFA-7F4F-85E9-7AFAE2A0958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EC36B31-7B06-054A-8EB1-BAE6E5633653}" type="slidenum">
              <a:rPr lang="en-US" altLang="en-US" smtClean="0">
                <a:solidFill>
                  <a:srgbClr val="161E2D"/>
                </a:solidFill>
                <a:latin typeface="Arial" panose="020B0604020202020204" pitchFamily="34" charset="0"/>
              </a:rPr>
              <a:pPr fontAlgn="base">
                <a:spcBef>
                  <a:spcPct val="0"/>
                </a:spcBef>
                <a:spcAft>
                  <a:spcPct val="0"/>
                </a:spcAft>
              </a:pPr>
              <a:t>76</a:t>
            </a:fld>
            <a:endParaRPr lang="en-US" altLang="en-US" dirty="0">
              <a:solidFill>
                <a:srgbClr val="161E2D"/>
              </a:solidFill>
              <a:latin typeface="Arial" panose="020B0604020202020204" pitchFamily="34" charset="0"/>
            </a:endParaRPr>
          </a:p>
        </p:txBody>
      </p:sp>
      <p:sp>
        <p:nvSpPr>
          <p:cNvPr id="109574" name="Text Placeholder 4">
            <a:extLst>
              <a:ext uri="{FF2B5EF4-FFF2-40B4-BE49-F238E27FC236}">
                <a16:creationId xmlns:a16="http://schemas.microsoft.com/office/drawing/2014/main" id="{59FEA716-4EAC-B345-9716-5E7423333EFF}"/>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5/5</a:t>
            </a:r>
          </a:p>
        </p:txBody>
      </p:sp>
      <p:sp>
        <p:nvSpPr>
          <p:cNvPr id="109575" name="TextBox 5">
            <a:extLst>
              <a:ext uri="{FF2B5EF4-FFF2-40B4-BE49-F238E27FC236}">
                <a16:creationId xmlns:a16="http://schemas.microsoft.com/office/drawing/2014/main" id="{D77A6C3B-2109-7546-8BE2-D01C2C95A643}"/>
              </a:ext>
            </a:extLst>
          </p:cNvPr>
          <p:cNvSpPr txBox="1">
            <a:spLocks noChangeArrowheads="1"/>
          </p:cNvSpPr>
          <p:nvPr/>
        </p:nvSpPr>
        <p:spPr bwMode="auto">
          <a:xfrm>
            <a:off x="4072269" y="1881188"/>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Aurora instance alternate</a:t>
            </a:r>
          </a:p>
        </p:txBody>
      </p:sp>
      <p:sp>
        <p:nvSpPr>
          <p:cNvPr id="109576" name="TextBox 6">
            <a:extLst>
              <a:ext uri="{FF2B5EF4-FFF2-40B4-BE49-F238E27FC236}">
                <a16:creationId xmlns:a16="http://schemas.microsoft.com/office/drawing/2014/main" id="{125CDEA2-783D-3948-9AB5-FDD03CB3808F}"/>
              </a:ext>
            </a:extLst>
          </p:cNvPr>
          <p:cNvSpPr txBox="1">
            <a:spLocks noChangeArrowheads="1"/>
          </p:cNvSpPr>
          <p:nvPr/>
        </p:nvSpPr>
        <p:spPr bwMode="auto">
          <a:xfrm>
            <a:off x="5563910" y="1881188"/>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RDS instance</a:t>
            </a:r>
          </a:p>
        </p:txBody>
      </p:sp>
      <p:sp>
        <p:nvSpPr>
          <p:cNvPr id="109577" name="TextBox 7">
            <a:extLst>
              <a:ext uri="{FF2B5EF4-FFF2-40B4-BE49-F238E27FC236}">
                <a16:creationId xmlns:a16="http://schemas.microsoft.com/office/drawing/2014/main" id="{B9A06188-BCED-F244-8F88-EB3CA4B4B688}"/>
              </a:ext>
            </a:extLst>
          </p:cNvPr>
          <p:cNvSpPr txBox="1">
            <a:spLocks noChangeArrowheads="1"/>
          </p:cNvSpPr>
          <p:nvPr/>
        </p:nvSpPr>
        <p:spPr bwMode="auto">
          <a:xfrm>
            <a:off x="6984654" y="1881188"/>
            <a:ext cx="16859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RDS</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 alternate</a:t>
            </a:r>
          </a:p>
        </p:txBody>
      </p:sp>
      <p:sp>
        <p:nvSpPr>
          <p:cNvPr id="109578" name="TextBox 8">
            <a:extLst>
              <a:ext uri="{FF2B5EF4-FFF2-40B4-BE49-F238E27FC236}">
                <a16:creationId xmlns:a16="http://schemas.microsoft.com/office/drawing/2014/main" id="{9A51BFEC-955C-E444-A046-8E4A45B6EFDA}"/>
              </a:ext>
            </a:extLst>
          </p:cNvPr>
          <p:cNvSpPr txBox="1">
            <a:spLocks noChangeArrowheads="1"/>
          </p:cNvSpPr>
          <p:nvPr/>
        </p:nvSpPr>
        <p:spPr bwMode="auto">
          <a:xfrm>
            <a:off x="8534400" y="1881188"/>
            <a:ext cx="14938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MySQL</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sp>
        <p:nvSpPr>
          <p:cNvPr id="109579" name="TextBox 9">
            <a:extLst>
              <a:ext uri="{FF2B5EF4-FFF2-40B4-BE49-F238E27FC236}">
                <a16:creationId xmlns:a16="http://schemas.microsoft.com/office/drawing/2014/main" id="{A6BAAFFE-78FA-CD4A-B17F-F52BBE356076}"/>
              </a:ext>
            </a:extLst>
          </p:cNvPr>
          <p:cNvSpPr txBox="1">
            <a:spLocks noChangeArrowheads="1"/>
          </p:cNvSpPr>
          <p:nvPr/>
        </p:nvSpPr>
        <p:spPr bwMode="auto">
          <a:xfrm>
            <a:off x="10072135" y="1881188"/>
            <a:ext cx="14525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MySQL</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 alternate</a:t>
            </a:r>
          </a:p>
        </p:txBody>
      </p:sp>
      <p:sp>
        <p:nvSpPr>
          <p:cNvPr id="109580" name="TextBox 10">
            <a:extLst>
              <a:ext uri="{FF2B5EF4-FFF2-40B4-BE49-F238E27FC236}">
                <a16:creationId xmlns:a16="http://schemas.microsoft.com/office/drawing/2014/main" id="{2133AF5C-D724-8246-9770-61439DAF8804}"/>
              </a:ext>
            </a:extLst>
          </p:cNvPr>
          <p:cNvSpPr txBox="1">
            <a:spLocks noChangeArrowheads="1"/>
          </p:cNvSpPr>
          <p:nvPr/>
        </p:nvSpPr>
        <p:spPr bwMode="auto">
          <a:xfrm>
            <a:off x="4072269" y="3209925"/>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Oracle</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 alternate</a:t>
            </a:r>
          </a:p>
        </p:txBody>
      </p:sp>
      <p:sp>
        <p:nvSpPr>
          <p:cNvPr id="109581" name="TextBox 11">
            <a:extLst>
              <a:ext uri="{FF2B5EF4-FFF2-40B4-BE49-F238E27FC236}">
                <a16:creationId xmlns:a16="http://schemas.microsoft.com/office/drawing/2014/main" id="{104F7910-11C9-8549-81A0-736EF823325E}"/>
              </a:ext>
            </a:extLst>
          </p:cNvPr>
          <p:cNvSpPr txBox="1">
            <a:spLocks noChangeArrowheads="1"/>
          </p:cNvSpPr>
          <p:nvPr/>
        </p:nvSpPr>
        <p:spPr bwMode="auto">
          <a:xfrm>
            <a:off x="5563910" y="3209925"/>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PostgreSQL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sp>
        <p:nvSpPr>
          <p:cNvPr id="109582" name="TextBox 12">
            <a:extLst>
              <a:ext uri="{FF2B5EF4-FFF2-40B4-BE49-F238E27FC236}">
                <a16:creationId xmlns:a16="http://schemas.microsoft.com/office/drawing/2014/main" id="{296487FA-D119-A54F-9B3A-2AD2348E826D}"/>
              </a:ext>
            </a:extLst>
          </p:cNvPr>
          <p:cNvSpPr txBox="1">
            <a:spLocks noChangeArrowheads="1"/>
          </p:cNvSpPr>
          <p:nvPr/>
        </p:nvSpPr>
        <p:spPr bwMode="auto">
          <a:xfrm>
            <a:off x="6984654" y="3209925"/>
            <a:ext cx="16859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PostgreSQL</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 alternate</a:t>
            </a:r>
          </a:p>
        </p:txBody>
      </p:sp>
      <p:sp>
        <p:nvSpPr>
          <p:cNvPr id="109583" name="TextBox 13">
            <a:extLst>
              <a:ext uri="{FF2B5EF4-FFF2-40B4-BE49-F238E27FC236}">
                <a16:creationId xmlns:a16="http://schemas.microsoft.com/office/drawing/2014/main" id="{E2158D47-5485-334D-A173-767C2B670D6B}"/>
              </a:ext>
            </a:extLst>
          </p:cNvPr>
          <p:cNvSpPr txBox="1">
            <a:spLocks noChangeArrowheads="1"/>
          </p:cNvSpPr>
          <p:nvPr/>
        </p:nvSpPr>
        <p:spPr bwMode="auto">
          <a:xfrm>
            <a:off x="8577826" y="3209925"/>
            <a:ext cx="14938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PIOPS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sp>
        <p:nvSpPr>
          <p:cNvPr id="109584" name="TextBox 15">
            <a:extLst>
              <a:ext uri="{FF2B5EF4-FFF2-40B4-BE49-F238E27FC236}">
                <a16:creationId xmlns:a16="http://schemas.microsoft.com/office/drawing/2014/main" id="{61D71AF8-EA9D-F04D-AAC0-F8095CC12B70}"/>
              </a:ext>
            </a:extLst>
          </p:cNvPr>
          <p:cNvSpPr txBox="1">
            <a:spLocks noChangeArrowheads="1"/>
          </p:cNvSpPr>
          <p:nvPr/>
        </p:nvSpPr>
        <p:spPr bwMode="auto">
          <a:xfrm>
            <a:off x="4072269" y="4513263"/>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MariaDB instance alternate</a:t>
            </a:r>
          </a:p>
        </p:txBody>
      </p:sp>
      <p:sp>
        <p:nvSpPr>
          <p:cNvPr id="109585" name="TextBox 16">
            <a:extLst>
              <a:ext uri="{FF2B5EF4-FFF2-40B4-BE49-F238E27FC236}">
                <a16:creationId xmlns:a16="http://schemas.microsoft.com/office/drawing/2014/main" id="{07F8CA1C-0AF3-8A4E-9EFA-3DE5B6884608}"/>
              </a:ext>
            </a:extLst>
          </p:cNvPr>
          <p:cNvSpPr txBox="1">
            <a:spLocks noChangeArrowheads="1"/>
          </p:cNvSpPr>
          <p:nvPr/>
        </p:nvSpPr>
        <p:spPr bwMode="auto">
          <a:xfrm>
            <a:off x="5563910" y="4513263"/>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SQL Server </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sp>
        <p:nvSpPr>
          <p:cNvPr id="109586" name="TextBox 17">
            <a:extLst>
              <a:ext uri="{FF2B5EF4-FFF2-40B4-BE49-F238E27FC236}">
                <a16:creationId xmlns:a16="http://schemas.microsoft.com/office/drawing/2014/main" id="{05C79C3B-504B-514D-8068-0EDD9E832D89}"/>
              </a:ext>
            </a:extLst>
          </p:cNvPr>
          <p:cNvSpPr txBox="1">
            <a:spLocks noChangeArrowheads="1"/>
          </p:cNvSpPr>
          <p:nvPr/>
        </p:nvSpPr>
        <p:spPr bwMode="auto">
          <a:xfrm>
            <a:off x="6984654" y="4513263"/>
            <a:ext cx="16859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SQL Server </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 alternate</a:t>
            </a:r>
          </a:p>
        </p:txBody>
      </p:sp>
      <p:sp>
        <p:nvSpPr>
          <p:cNvPr id="109587" name="TextBox 20">
            <a:extLst>
              <a:ext uri="{FF2B5EF4-FFF2-40B4-BE49-F238E27FC236}">
                <a16:creationId xmlns:a16="http://schemas.microsoft.com/office/drawing/2014/main" id="{9E3B04ED-1F0C-904B-9769-9F95F5C417FC}"/>
              </a:ext>
            </a:extLst>
          </p:cNvPr>
          <p:cNvSpPr txBox="1">
            <a:spLocks noChangeArrowheads="1"/>
          </p:cNvSpPr>
          <p:nvPr/>
        </p:nvSpPr>
        <p:spPr bwMode="auto">
          <a:xfrm>
            <a:off x="2544763" y="451326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MariaDB instance</a:t>
            </a:r>
          </a:p>
        </p:txBody>
      </p:sp>
      <p:sp>
        <p:nvSpPr>
          <p:cNvPr id="109588" name="TextBox 21">
            <a:extLst>
              <a:ext uri="{FF2B5EF4-FFF2-40B4-BE49-F238E27FC236}">
                <a16:creationId xmlns:a16="http://schemas.microsoft.com/office/drawing/2014/main" id="{F0154AD1-D878-6E43-A52D-CF192168DCBC}"/>
              </a:ext>
            </a:extLst>
          </p:cNvPr>
          <p:cNvSpPr txBox="1">
            <a:spLocks noChangeArrowheads="1"/>
          </p:cNvSpPr>
          <p:nvPr/>
        </p:nvSpPr>
        <p:spPr bwMode="auto">
          <a:xfrm>
            <a:off x="2530475" y="1881188"/>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Aurora instance</a:t>
            </a:r>
          </a:p>
        </p:txBody>
      </p:sp>
      <p:sp>
        <p:nvSpPr>
          <p:cNvPr id="109589" name="TextBox 22">
            <a:extLst>
              <a:ext uri="{FF2B5EF4-FFF2-40B4-BE49-F238E27FC236}">
                <a16:creationId xmlns:a16="http://schemas.microsoft.com/office/drawing/2014/main" id="{A51A25FD-B0FE-AB4A-A37D-191649BE2033}"/>
              </a:ext>
            </a:extLst>
          </p:cNvPr>
          <p:cNvSpPr txBox="1">
            <a:spLocks noChangeArrowheads="1"/>
          </p:cNvSpPr>
          <p:nvPr/>
        </p:nvSpPr>
        <p:spPr bwMode="auto">
          <a:xfrm>
            <a:off x="2568575" y="3209925"/>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Oracle</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a:t>
            </a:r>
          </a:p>
        </p:txBody>
      </p:sp>
      <p:pic>
        <p:nvPicPr>
          <p:cNvPr id="109590" name="Graphic 18">
            <a:extLst>
              <a:ext uri="{FF2B5EF4-FFF2-40B4-BE49-F238E27FC236}">
                <a16:creationId xmlns:a16="http://schemas.microsoft.com/office/drawing/2014/main" id="{18EA65B6-3B42-074C-AB7C-7EE2E311A6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0258" y="14176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1" name="Graphic 23">
            <a:extLst>
              <a:ext uri="{FF2B5EF4-FFF2-40B4-BE49-F238E27FC236}">
                <a16:creationId xmlns:a16="http://schemas.microsoft.com/office/drawing/2014/main" id="{6C7F2A04-6606-F843-89BB-7B833BB637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9913" y="14239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2" name="Graphic 25">
            <a:extLst>
              <a:ext uri="{FF2B5EF4-FFF2-40B4-BE49-F238E27FC236}">
                <a16:creationId xmlns:a16="http://schemas.microsoft.com/office/drawing/2014/main" id="{5B005D6A-EE24-6A49-8701-4178CC8A3E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9913" y="27416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3" name="Graphic 31">
            <a:extLst>
              <a:ext uri="{FF2B5EF4-FFF2-40B4-BE49-F238E27FC236}">
                <a16:creationId xmlns:a16="http://schemas.microsoft.com/office/drawing/2014/main" id="{EC3C7FC0-E20C-8B45-A7EA-77B9DB80F3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3433" y="27416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4" name="Graphic 33">
            <a:extLst>
              <a:ext uri="{FF2B5EF4-FFF2-40B4-BE49-F238E27FC236}">
                <a16:creationId xmlns:a16="http://schemas.microsoft.com/office/drawing/2014/main" id="{D5BF5C99-EC90-CF4A-AD1F-48477B3965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09913" y="40449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5" name="Graphic 35">
            <a:extLst>
              <a:ext uri="{FF2B5EF4-FFF2-40B4-BE49-F238E27FC236}">
                <a16:creationId xmlns:a16="http://schemas.microsoft.com/office/drawing/2014/main" id="{C4D14E08-5D5C-3043-8F98-8F630E80651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03433" y="40465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6" name="Graphic 37">
            <a:extLst>
              <a:ext uri="{FF2B5EF4-FFF2-40B4-BE49-F238E27FC236}">
                <a16:creationId xmlns:a16="http://schemas.microsoft.com/office/drawing/2014/main" id="{C18E83CB-0405-7144-863D-EA66DC0E85D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0603" y="14176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7" name="Graphic 39">
            <a:extLst>
              <a:ext uri="{FF2B5EF4-FFF2-40B4-BE49-F238E27FC236}">
                <a16:creationId xmlns:a16="http://schemas.microsoft.com/office/drawing/2014/main" id="{41C54C83-8579-3442-A952-F1C3F2E36CE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80948" y="14239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8" name="Graphic 41">
            <a:extLst>
              <a:ext uri="{FF2B5EF4-FFF2-40B4-BE49-F238E27FC236}">
                <a16:creationId xmlns:a16="http://schemas.microsoft.com/office/drawing/2014/main" id="{418B4DDD-66F2-2E4C-8D70-6B1B409ACCB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96953" y="27416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9" name="Graphic 43">
            <a:extLst>
              <a:ext uri="{FF2B5EF4-FFF2-40B4-BE49-F238E27FC236}">
                <a16:creationId xmlns:a16="http://schemas.microsoft.com/office/drawing/2014/main" id="{BE7658C0-95D0-6F4F-9A14-A7B61C5363B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90473" y="27416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00" name="Graphic 45">
            <a:extLst>
              <a:ext uri="{FF2B5EF4-FFF2-40B4-BE49-F238E27FC236}">
                <a16:creationId xmlns:a16="http://schemas.microsoft.com/office/drawing/2014/main" id="{9834535F-88D7-0E46-96F0-3C2A006982A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96953" y="40449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01" name="Graphic 47">
            <a:extLst>
              <a:ext uri="{FF2B5EF4-FFF2-40B4-BE49-F238E27FC236}">
                <a16:creationId xmlns:a16="http://schemas.microsoft.com/office/drawing/2014/main" id="{DEE37E16-3531-3C41-99DD-AA7EB4D5802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90473" y="40449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02" name="Graphic 53">
            <a:extLst>
              <a:ext uri="{FF2B5EF4-FFF2-40B4-BE49-F238E27FC236}">
                <a16:creationId xmlns:a16="http://schemas.microsoft.com/office/drawing/2014/main" id="{444D0993-9BD0-BC41-9F11-A62DAF8D57E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071293" y="14239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03" name="Graphic 55">
            <a:extLst>
              <a:ext uri="{FF2B5EF4-FFF2-40B4-BE49-F238E27FC236}">
                <a16:creationId xmlns:a16="http://schemas.microsoft.com/office/drawing/2014/main" id="{64F05589-439D-274C-9EDA-DF87568EF98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561638" y="14239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04" name="Graphic 57">
            <a:extLst>
              <a:ext uri="{FF2B5EF4-FFF2-40B4-BE49-F238E27FC236}">
                <a16:creationId xmlns:a16="http://schemas.microsoft.com/office/drawing/2014/main" id="{914B65C8-543E-2746-B78C-0A139C5EE78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083993" y="27416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605" name="TextBox 36">
            <a:extLst>
              <a:ext uri="{FF2B5EF4-FFF2-40B4-BE49-F238E27FC236}">
                <a16:creationId xmlns:a16="http://schemas.microsoft.com/office/drawing/2014/main" id="{5DCA5E1D-E053-894A-BB32-48E8F633A3A3}"/>
              </a:ext>
            </a:extLst>
          </p:cNvPr>
          <p:cNvSpPr txBox="1">
            <a:spLocks noChangeArrowheads="1"/>
          </p:cNvSpPr>
          <p:nvPr/>
        </p:nvSpPr>
        <p:spPr bwMode="auto">
          <a:xfrm>
            <a:off x="8481782" y="4513263"/>
            <a:ext cx="16859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RDS</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proxy instance</a:t>
            </a:r>
          </a:p>
        </p:txBody>
      </p:sp>
      <p:sp>
        <p:nvSpPr>
          <p:cNvPr id="109606" name="TextBox 40">
            <a:extLst>
              <a:ext uri="{FF2B5EF4-FFF2-40B4-BE49-F238E27FC236}">
                <a16:creationId xmlns:a16="http://schemas.microsoft.com/office/drawing/2014/main" id="{715DFCB5-F4BC-2A46-9C83-8A811945BC29}"/>
              </a:ext>
            </a:extLst>
          </p:cNvPr>
          <p:cNvSpPr txBox="1">
            <a:spLocks noChangeArrowheads="1"/>
          </p:cNvSpPr>
          <p:nvPr/>
        </p:nvSpPr>
        <p:spPr bwMode="auto">
          <a:xfrm>
            <a:off x="10054673" y="3209925"/>
            <a:ext cx="149383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RDS</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proxy instance alternate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Graphic 7">
            <a:extLst>
              <a:ext uri="{FF2B5EF4-FFF2-40B4-BE49-F238E27FC236}">
                <a16:creationId xmlns:a16="http://schemas.microsoft.com/office/drawing/2014/main" id="{63302548-9B07-DD4E-9402-2CE08F25EE4E}"/>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8188"/>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4" name="Title 1">
            <a:extLst>
              <a:ext uri="{FF2B5EF4-FFF2-40B4-BE49-F238E27FC236}">
                <a16:creationId xmlns:a16="http://schemas.microsoft.com/office/drawing/2014/main" id="{50940A79-0563-AA40-BB34-2AB6F0BD94C6}"/>
              </a:ext>
            </a:extLst>
          </p:cNvPr>
          <p:cNvSpPr>
            <a:spLocks noGrp="1" noChangeArrowheads="1"/>
          </p:cNvSpPr>
          <p:nvPr>
            <p:ph type="ctrTitle"/>
          </p:nvPr>
        </p:nvSpPr>
        <p:spPr>
          <a:xfrm>
            <a:off x="290513" y="2101850"/>
            <a:ext cx="8196262" cy="2251075"/>
          </a:xfrm>
        </p:spPr>
        <p:txBody>
          <a:bodyPr/>
          <a:lstStyle/>
          <a:p>
            <a:pPr eaLnBrk="1" hangingPunct="1"/>
            <a:r>
              <a:rPr lang="en-US" altLang="en-US" dirty="0"/>
              <a:t>Developer</a:t>
            </a:r>
            <a:br>
              <a:rPr lang="en-US" altLang="en-US" dirty="0"/>
            </a:br>
            <a:r>
              <a:rPr lang="en-US" altLang="en-US" dirty="0"/>
              <a:t>Tools</a:t>
            </a:r>
          </a:p>
        </p:txBody>
      </p:sp>
      <p:sp>
        <p:nvSpPr>
          <p:cNvPr id="110595" name="Footer Placeholder 2">
            <a:extLst>
              <a:ext uri="{FF2B5EF4-FFF2-40B4-BE49-F238E27FC236}">
                <a16:creationId xmlns:a16="http://schemas.microsoft.com/office/drawing/2014/main" id="{BE3AAF57-9E58-8046-A630-37CF25171095}"/>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0596" name="Slide Number Placeholder 3">
            <a:extLst>
              <a:ext uri="{FF2B5EF4-FFF2-40B4-BE49-F238E27FC236}">
                <a16:creationId xmlns:a16="http://schemas.microsoft.com/office/drawing/2014/main" id="{EB242F37-2F8C-314D-9B1D-EEF2F740F9E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BCFF286-067D-2841-80C6-BF0CF5A10BF5}" type="slidenum">
              <a:rPr lang="en-US" altLang="en-US" smtClean="0">
                <a:solidFill>
                  <a:srgbClr val="161E2D"/>
                </a:solidFill>
                <a:latin typeface="Arial" panose="020B0604020202020204" pitchFamily="34" charset="0"/>
              </a:rPr>
              <a:pPr fontAlgn="base">
                <a:spcBef>
                  <a:spcPct val="0"/>
                </a:spcBef>
                <a:spcAft>
                  <a:spcPct val="0"/>
                </a:spcAft>
              </a:pPr>
              <a:t>77</a:t>
            </a:fld>
            <a:endParaRPr lang="en-US" altLang="en-US" dirty="0">
              <a:solidFill>
                <a:srgbClr val="161E2D"/>
              </a:solidFill>
              <a:latin typeface="Arial" panose="020B0604020202020204" pitchFamily="34" charset="0"/>
            </a:endParaRPr>
          </a:p>
        </p:txBody>
      </p:sp>
      <p:sp>
        <p:nvSpPr>
          <p:cNvPr id="110597" name="Title 3">
            <a:extLst>
              <a:ext uri="{FF2B5EF4-FFF2-40B4-BE49-F238E27FC236}">
                <a16:creationId xmlns:a16="http://schemas.microsoft.com/office/drawing/2014/main" id="{155297A2-5D00-C340-93E0-57F806B7D423}"/>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Graphic 23">
            <a:extLst>
              <a:ext uri="{FF2B5EF4-FFF2-40B4-BE49-F238E27FC236}">
                <a16:creationId xmlns:a16="http://schemas.microsoft.com/office/drawing/2014/main" id="{4195114D-A1FD-B441-86FA-58F93E6710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8" name="Graphic 21">
            <a:extLst>
              <a:ext uri="{FF2B5EF4-FFF2-40B4-BE49-F238E27FC236}">
                <a16:creationId xmlns:a16="http://schemas.microsoft.com/office/drawing/2014/main" id="{6E1A5583-0529-5D46-98E2-982352EFA6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Graphic 19">
            <a:extLst>
              <a:ext uri="{FF2B5EF4-FFF2-40B4-BE49-F238E27FC236}">
                <a16:creationId xmlns:a16="http://schemas.microsoft.com/office/drawing/2014/main" id="{70ABF1B1-099A-1647-8323-287578B71D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Graphic 17">
            <a:extLst>
              <a:ext uri="{FF2B5EF4-FFF2-40B4-BE49-F238E27FC236}">
                <a16:creationId xmlns:a16="http://schemas.microsoft.com/office/drawing/2014/main" id="{8BD793B1-DC57-B648-A15E-362432F51B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1" name="Title 1">
            <a:extLst>
              <a:ext uri="{FF2B5EF4-FFF2-40B4-BE49-F238E27FC236}">
                <a16:creationId xmlns:a16="http://schemas.microsoft.com/office/drawing/2014/main" id="{13F0E110-AB9D-6D47-A971-E07916D54F5E}"/>
              </a:ext>
            </a:extLst>
          </p:cNvPr>
          <p:cNvSpPr>
            <a:spLocks noGrp="1" noChangeArrowheads="1"/>
          </p:cNvSpPr>
          <p:nvPr>
            <p:ph type="title"/>
          </p:nvPr>
        </p:nvSpPr>
        <p:spPr>
          <a:xfrm>
            <a:off x="241300" y="365125"/>
            <a:ext cx="8637588" cy="644525"/>
          </a:xfrm>
        </p:spPr>
        <p:txBody>
          <a:bodyPr/>
          <a:lstStyle/>
          <a:p>
            <a:pPr eaLnBrk="1" hangingPunct="1"/>
            <a:r>
              <a:rPr lang="en-US" altLang="en-US" dirty="0"/>
              <a:t>Developer Tools</a:t>
            </a:r>
          </a:p>
        </p:txBody>
      </p:sp>
      <p:sp>
        <p:nvSpPr>
          <p:cNvPr id="111622" name="Footer Placeholder 2">
            <a:extLst>
              <a:ext uri="{FF2B5EF4-FFF2-40B4-BE49-F238E27FC236}">
                <a16:creationId xmlns:a16="http://schemas.microsoft.com/office/drawing/2014/main" id="{E571A295-A54A-D248-AA4E-EBA8672DDA7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1623" name="Slide Number Placeholder 3">
            <a:extLst>
              <a:ext uri="{FF2B5EF4-FFF2-40B4-BE49-F238E27FC236}">
                <a16:creationId xmlns:a16="http://schemas.microsoft.com/office/drawing/2014/main" id="{104BBA8B-A27D-A34E-9254-EA3D08A1B76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B391254-007A-1C45-9234-1C6AB5CEBD7A}" type="slidenum">
              <a:rPr lang="en-US" altLang="en-US" smtClean="0">
                <a:solidFill>
                  <a:srgbClr val="161E2D"/>
                </a:solidFill>
                <a:latin typeface="Arial" panose="020B0604020202020204" pitchFamily="34" charset="0"/>
              </a:rPr>
              <a:pPr fontAlgn="base">
                <a:spcBef>
                  <a:spcPct val="0"/>
                </a:spcBef>
                <a:spcAft>
                  <a:spcPct val="0"/>
                </a:spcAft>
              </a:pPr>
              <a:t>78</a:t>
            </a:fld>
            <a:endParaRPr lang="en-US" altLang="en-US" dirty="0">
              <a:solidFill>
                <a:srgbClr val="161E2D"/>
              </a:solidFill>
              <a:latin typeface="Arial" panose="020B0604020202020204" pitchFamily="34" charset="0"/>
            </a:endParaRPr>
          </a:p>
        </p:txBody>
      </p:sp>
      <p:sp>
        <p:nvSpPr>
          <p:cNvPr id="111624" name="Text Placeholder 4">
            <a:extLst>
              <a:ext uri="{FF2B5EF4-FFF2-40B4-BE49-F238E27FC236}">
                <a16:creationId xmlns:a16="http://schemas.microsoft.com/office/drawing/2014/main" id="{7F95AA38-7848-8A45-93A9-F81CDD19F07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1/4</a:t>
            </a:r>
          </a:p>
        </p:txBody>
      </p:sp>
      <p:sp>
        <p:nvSpPr>
          <p:cNvPr id="111625" name="TextBox 9">
            <a:extLst>
              <a:ext uri="{FF2B5EF4-FFF2-40B4-BE49-F238E27FC236}">
                <a16:creationId xmlns:a16="http://schemas.microsoft.com/office/drawing/2014/main" id="{DA1A551F-C867-B843-8ADE-9C6199300E9B}"/>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Cloud9</a:t>
            </a:r>
          </a:p>
        </p:txBody>
      </p:sp>
      <p:cxnSp>
        <p:nvCxnSpPr>
          <p:cNvPr id="11" name="Straight Connector 10">
            <a:extLst>
              <a:ext uri="{FF2B5EF4-FFF2-40B4-BE49-F238E27FC236}">
                <a16:creationId xmlns:a16="http://schemas.microsoft.com/office/drawing/2014/main" id="{832EC14A-F816-5B42-A805-097852C6085E}"/>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1627" name="TextBox 11">
            <a:extLst>
              <a:ext uri="{FF2B5EF4-FFF2-40B4-BE49-F238E27FC236}">
                <a16:creationId xmlns:a16="http://schemas.microsoft.com/office/drawing/2014/main" id="{2D786D87-1521-184E-9326-F6C64F538050}"/>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CodeBuild</a:t>
            </a:r>
          </a:p>
        </p:txBody>
      </p:sp>
      <p:sp>
        <p:nvSpPr>
          <p:cNvPr id="111628" name="TextBox 12">
            <a:extLst>
              <a:ext uri="{FF2B5EF4-FFF2-40B4-BE49-F238E27FC236}">
                <a16:creationId xmlns:a16="http://schemas.microsoft.com/office/drawing/2014/main" id="{A801835D-3016-AF40-826C-2A3F2B89B251}"/>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CodeCommit</a:t>
            </a:r>
          </a:p>
        </p:txBody>
      </p:sp>
      <p:cxnSp>
        <p:nvCxnSpPr>
          <p:cNvPr id="14" name="Straight Connector 13">
            <a:extLst>
              <a:ext uri="{FF2B5EF4-FFF2-40B4-BE49-F238E27FC236}">
                <a16:creationId xmlns:a16="http://schemas.microsoft.com/office/drawing/2014/main" id="{CA9AB597-856F-5D44-BA0B-53CB11C4434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1CDA3DC-133B-304D-B326-2C75BCA727FB}"/>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1631" name="TextBox 15">
            <a:extLst>
              <a:ext uri="{FF2B5EF4-FFF2-40B4-BE49-F238E27FC236}">
                <a16:creationId xmlns:a16="http://schemas.microsoft.com/office/drawing/2014/main" id="{B047EC3C-0156-034C-875F-4BEEAA1F67D4}"/>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CodeDeploy</a:t>
            </a:r>
          </a:p>
        </p:txBody>
      </p:sp>
      <p:sp>
        <p:nvSpPr>
          <p:cNvPr id="111632" name="TextBox 16">
            <a:extLst>
              <a:ext uri="{FF2B5EF4-FFF2-40B4-BE49-F238E27FC236}">
                <a16:creationId xmlns:a16="http://schemas.microsoft.com/office/drawing/2014/main" id="{E5B6AAD0-93D4-0E4F-BD41-EA3B42724537}"/>
              </a:ext>
            </a:extLst>
          </p:cNvPr>
          <p:cNvSpPr txBox="1">
            <a:spLocks noChangeArrowheads="1"/>
          </p:cNvSpPr>
          <p:nvPr/>
        </p:nvSpPr>
        <p:spPr bwMode="auto">
          <a:xfrm>
            <a:off x="2694784" y="3281363"/>
            <a:ext cx="13477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Cloud9</a:t>
            </a:r>
          </a:p>
        </p:txBody>
      </p:sp>
      <p:pic>
        <p:nvPicPr>
          <p:cNvPr id="111633" name="Graphic 6">
            <a:extLst>
              <a:ext uri="{FF2B5EF4-FFF2-40B4-BE49-F238E27FC236}">
                <a16:creationId xmlns:a16="http://schemas.microsoft.com/office/drawing/2014/main" id="{3FDAD95F-471F-5948-B040-406199D8ED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1663" y="28686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1" name="Graphic 22">
            <a:extLst>
              <a:ext uri="{FF2B5EF4-FFF2-40B4-BE49-F238E27FC236}">
                <a16:creationId xmlns:a16="http://schemas.microsoft.com/office/drawing/2014/main" id="{7C8950F4-D52C-644C-9246-B585CBEC17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2" name="Graphic 18">
            <a:extLst>
              <a:ext uri="{FF2B5EF4-FFF2-40B4-BE49-F238E27FC236}">
                <a16:creationId xmlns:a16="http://schemas.microsoft.com/office/drawing/2014/main" id="{8149ED8F-0A07-5849-9935-F55BD298B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Graphic 8">
            <a:extLst>
              <a:ext uri="{FF2B5EF4-FFF2-40B4-BE49-F238E27FC236}">
                <a16:creationId xmlns:a16="http://schemas.microsoft.com/office/drawing/2014/main" id="{09F43820-6315-7849-859C-D9571426DF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4" name="Graphic 6">
            <a:extLst>
              <a:ext uri="{FF2B5EF4-FFF2-40B4-BE49-F238E27FC236}">
                <a16:creationId xmlns:a16="http://schemas.microsoft.com/office/drawing/2014/main" id="{6DAD654E-E119-A544-A306-B72A8B1EEB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Title 1">
            <a:extLst>
              <a:ext uri="{FF2B5EF4-FFF2-40B4-BE49-F238E27FC236}">
                <a16:creationId xmlns:a16="http://schemas.microsoft.com/office/drawing/2014/main" id="{E0E5D1D9-4F00-D540-876B-09785E62DAC8}"/>
              </a:ext>
            </a:extLst>
          </p:cNvPr>
          <p:cNvSpPr>
            <a:spLocks noGrp="1" noChangeArrowheads="1"/>
          </p:cNvSpPr>
          <p:nvPr>
            <p:ph type="title"/>
          </p:nvPr>
        </p:nvSpPr>
        <p:spPr>
          <a:xfrm>
            <a:off x="241300" y="365125"/>
            <a:ext cx="8637588" cy="644525"/>
          </a:xfrm>
        </p:spPr>
        <p:txBody>
          <a:bodyPr/>
          <a:lstStyle/>
          <a:p>
            <a:pPr eaLnBrk="1" hangingPunct="1"/>
            <a:r>
              <a:rPr lang="en-US" altLang="en-US" dirty="0"/>
              <a:t>Developer Tools</a:t>
            </a:r>
          </a:p>
        </p:txBody>
      </p:sp>
      <p:sp>
        <p:nvSpPr>
          <p:cNvPr id="112646" name="Footer Placeholder 2">
            <a:extLst>
              <a:ext uri="{FF2B5EF4-FFF2-40B4-BE49-F238E27FC236}">
                <a16:creationId xmlns:a16="http://schemas.microsoft.com/office/drawing/2014/main" id="{6125613D-A507-6E45-B94D-9BEC11AF720A}"/>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2647" name="Slide Number Placeholder 3">
            <a:extLst>
              <a:ext uri="{FF2B5EF4-FFF2-40B4-BE49-F238E27FC236}">
                <a16:creationId xmlns:a16="http://schemas.microsoft.com/office/drawing/2014/main" id="{56EBA02E-D994-6743-A9F7-9AE41DF7521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A1D3BFC-0BE2-414E-9580-09FF44D85A72}" type="slidenum">
              <a:rPr lang="en-US" altLang="en-US" smtClean="0">
                <a:solidFill>
                  <a:srgbClr val="161E2D"/>
                </a:solidFill>
                <a:latin typeface="Arial" panose="020B0604020202020204" pitchFamily="34" charset="0"/>
              </a:rPr>
              <a:pPr fontAlgn="base">
                <a:spcBef>
                  <a:spcPct val="0"/>
                </a:spcBef>
                <a:spcAft>
                  <a:spcPct val="0"/>
                </a:spcAft>
              </a:pPr>
              <a:t>79</a:t>
            </a:fld>
            <a:endParaRPr lang="en-US" altLang="en-US" dirty="0">
              <a:solidFill>
                <a:srgbClr val="161E2D"/>
              </a:solidFill>
              <a:latin typeface="Arial" panose="020B0604020202020204" pitchFamily="34" charset="0"/>
            </a:endParaRPr>
          </a:p>
        </p:txBody>
      </p:sp>
      <p:sp>
        <p:nvSpPr>
          <p:cNvPr id="112648" name="Text Placeholder 4">
            <a:extLst>
              <a:ext uri="{FF2B5EF4-FFF2-40B4-BE49-F238E27FC236}">
                <a16:creationId xmlns:a16="http://schemas.microsoft.com/office/drawing/2014/main" id="{243F75CD-7CF0-C949-8FD5-31D407D62C25}"/>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2/4</a:t>
            </a:r>
          </a:p>
        </p:txBody>
      </p:sp>
      <p:sp>
        <p:nvSpPr>
          <p:cNvPr id="112649" name="TextBox 9">
            <a:extLst>
              <a:ext uri="{FF2B5EF4-FFF2-40B4-BE49-F238E27FC236}">
                <a16:creationId xmlns:a16="http://schemas.microsoft.com/office/drawing/2014/main" id="{E887444F-3FEC-A145-98AF-5C8B08A0C59A}"/>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CodePipeline</a:t>
            </a:r>
          </a:p>
        </p:txBody>
      </p:sp>
      <p:cxnSp>
        <p:nvCxnSpPr>
          <p:cNvPr id="11" name="Straight Connector 10">
            <a:extLst>
              <a:ext uri="{FF2B5EF4-FFF2-40B4-BE49-F238E27FC236}">
                <a16:creationId xmlns:a16="http://schemas.microsoft.com/office/drawing/2014/main" id="{832EC14A-F816-5B42-A805-097852C6085E}"/>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2651" name="TextBox 11">
            <a:extLst>
              <a:ext uri="{FF2B5EF4-FFF2-40B4-BE49-F238E27FC236}">
                <a16:creationId xmlns:a16="http://schemas.microsoft.com/office/drawing/2014/main" id="{F9909DB9-4C72-9043-B10A-27E0A7510185}"/>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CodeStar</a:t>
            </a:r>
          </a:p>
        </p:txBody>
      </p:sp>
      <p:sp>
        <p:nvSpPr>
          <p:cNvPr id="112652" name="TextBox 12">
            <a:extLst>
              <a:ext uri="{FF2B5EF4-FFF2-40B4-BE49-F238E27FC236}">
                <a16:creationId xmlns:a16="http://schemas.microsoft.com/office/drawing/2014/main" id="{F7797ECC-4BE8-844D-AAB9-BD927FD6F450}"/>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Command Line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Interface (AWS CLI)</a:t>
            </a:r>
          </a:p>
        </p:txBody>
      </p:sp>
      <p:cxnSp>
        <p:nvCxnSpPr>
          <p:cNvPr id="14" name="Straight Connector 13">
            <a:extLst>
              <a:ext uri="{FF2B5EF4-FFF2-40B4-BE49-F238E27FC236}">
                <a16:creationId xmlns:a16="http://schemas.microsoft.com/office/drawing/2014/main" id="{CA9AB597-856F-5D44-BA0B-53CB11C4434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1CDA3DC-133B-304D-B326-2C75BCA727FB}"/>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2655" name="TextBox 15">
            <a:extLst>
              <a:ext uri="{FF2B5EF4-FFF2-40B4-BE49-F238E27FC236}">
                <a16:creationId xmlns:a16="http://schemas.microsoft.com/office/drawing/2014/main" id="{E6A6859C-D026-174D-8EBE-3CC9450FB4DE}"/>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Tools</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and SDKs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Graphic 6">
            <a:extLst>
              <a:ext uri="{FF2B5EF4-FFF2-40B4-BE49-F238E27FC236}">
                <a16:creationId xmlns:a16="http://schemas.microsoft.com/office/drawing/2014/main" id="{C72A2916-06B3-E340-8D53-7FA548887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2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6" name="Graphic 17">
            <a:extLst>
              <a:ext uri="{FF2B5EF4-FFF2-40B4-BE49-F238E27FC236}">
                <a16:creationId xmlns:a16="http://schemas.microsoft.com/office/drawing/2014/main" id="{599FCB4A-55CF-5C4A-B66D-E6A899C107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Graphic 7">
            <a:extLst>
              <a:ext uri="{FF2B5EF4-FFF2-40B4-BE49-F238E27FC236}">
                <a16:creationId xmlns:a16="http://schemas.microsoft.com/office/drawing/2014/main" id="{57FA1F27-A2E2-7D4A-A34C-9636E8580D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Title 1">
            <a:extLst>
              <a:ext uri="{FF2B5EF4-FFF2-40B4-BE49-F238E27FC236}">
                <a16:creationId xmlns:a16="http://schemas.microsoft.com/office/drawing/2014/main" id="{8EC8E59A-FA3F-AF43-AEC0-D8882D6EBF3B}"/>
              </a:ext>
            </a:extLst>
          </p:cNvPr>
          <p:cNvSpPr>
            <a:spLocks noGrp="1" noChangeArrowheads="1"/>
          </p:cNvSpPr>
          <p:nvPr>
            <p:ph type="title"/>
          </p:nvPr>
        </p:nvSpPr>
        <p:spPr>
          <a:xfrm>
            <a:off x="241300" y="365125"/>
            <a:ext cx="8637588" cy="644525"/>
          </a:xfrm>
        </p:spPr>
        <p:txBody>
          <a:bodyPr/>
          <a:lstStyle/>
          <a:p>
            <a:pPr eaLnBrk="1" hangingPunct="1"/>
            <a:r>
              <a:rPr lang="en-US" altLang="en-US" dirty="0"/>
              <a:t>Developer Tools</a:t>
            </a:r>
          </a:p>
        </p:txBody>
      </p:sp>
      <p:sp>
        <p:nvSpPr>
          <p:cNvPr id="113669" name="Footer Placeholder 2">
            <a:extLst>
              <a:ext uri="{FF2B5EF4-FFF2-40B4-BE49-F238E27FC236}">
                <a16:creationId xmlns:a16="http://schemas.microsoft.com/office/drawing/2014/main" id="{CAC71BA1-90AD-9C4D-941B-9FB74F8797BB}"/>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3670" name="Slide Number Placeholder 3">
            <a:extLst>
              <a:ext uri="{FF2B5EF4-FFF2-40B4-BE49-F238E27FC236}">
                <a16:creationId xmlns:a16="http://schemas.microsoft.com/office/drawing/2014/main" id="{BAFAB6E9-C44E-4E4B-B5D7-193CAB4D388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6D56F25-172F-9B4A-9E10-C370D0811218}" type="slidenum">
              <a:rPr lang="en-US" altLang="en-US" smtClean="0">
                <a:solidFill>
                  <a:srgbClr val="161E2D"/>
                </a:solidFill>
                <a:latin typeface="Arial" panose="020B0604020202020204" pitchFamily="34" charset="0"/>
              </a:rPr>
              <a:pPr fontAlgn="base">
                <a:spcBef>
                  <a:spcPct val="0"/>
                </a:spcBef>
                <a:spcAft>
                  <a:spcPct val="0"/>
                </a:spcAft>
              </a:pPr>
              <a:t>80</a:t>
            </a:fld>
            <a:endParaRPr lang="en-US" altLang="en-US" dirty="0">
              <a:solidFill>
                <a:srgbClr val="161E2D"/>
              </a:solidFill>
              <a:latin typeface="Arial" panose="020B0604020202020204" pitchFamily="34" charset="0"/>
            </a:endParaRPr>
          </a:p>
        </p:txBody>
      </p:sp>
      <p:sp>
        <p:nvSpPr>
          <p:cNvPr id="113671" name="Text Placeholder 4">
            <a:extLst>
              <a:ext uri="{FF2B5EF4-FFF2-40B4-BE49-F238E27FC236}">
                <a16:creationId xmlns:a16="http://schemas.microsoft.com/office/drawing/2014/main" id="{F4105B63-216F-3041-9C3B-B36EC20734B1}"/>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3/4</a:t>
            </a:r>
          </a:p>
        </p:txBody>
      </p:sp>
      <p:sp>
        <p:nvSpPr>
          <p:cNvPr id="113672" name="TextBox 9">
            <a:extLst>
              <a:ext uri="{FF2B5EF4-FFF2-40B4-BE49-F238E27FC236}">
                <a16:creationId xmlns:a16="http://schemas.microsoft.com/office/drawing/2014/main" id="{FB53D42F-4169-BA49-B0F6-5143676C1A2E}"/>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X-Ray</a:t>
            </a:r>
          </a:p>
        </p:txBody>
      </p:sp>
      <p:cxnSp>
        <p:nvCxnSpPr>
          <p:cNvPr id="11" name="Straight Connector 10">
            <a:extLst>
              <a:ext uri="{FF2B5EF4-FFF2-40B4-BE49-F238E27FC236}">
                <a16:creationId xmlns:a16="http://schemas.microsoft.com/office/drawing/2014/main" id="{832EC14A-F816-5B42-A805-097852C6085E}"/>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3674" name="TextBox 11">
            <a:extLst>
              <a:ext uri="{FF2B5EF4-FFF2-40B4-BE49-F238E27FC236}">
                <a16:creationId xmlns:a16="http://schemas.microsoft.com/office/drawing/2014/main" id="{EDDBFA85-5395-284B-B1AD-95B53350369D}"/>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Cloud Development Kit (AWS CDK)</a:t>
            </a:r>
          </a:p>
        </p:txBody>
      </p:sp>
      <p:cxnSp>
        <p:nvCxnSpPr>
          <p:cNvPr id="14" name="Straight Connector 13">
            <a:extLst>
              <a:ext uri="{FF2B5EF4-FFF2-40B4-BE49-F238E27FC236}">
                <a16:creationId xmlns:a16="http://schemas.microsoft.com/office/drawing/2014/main" id="{CA9AB597-856F-5D44-BA0B-53CB11C4434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1CDA3DC-133B-304D-B326-2C75BCA727FB}"/>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3677" name="TextBox 15">
            <a:extLst>
              <a:ext uri="{FF2B5EF4-FFF2-40B4-BE49-F238E27FC236}">
                <a16:creationId xmlns:a16="http://schemas.microsoft.com/office/drawing/2014/main" id="{777E852A-0817-CC4E-8E50-6C8AD923F8C0}"/>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CodeArtifact</a:t>
            </a:r>
          </a:p>
        </p:txBody>
      </p:sp>
      <p:sp>
        <p:nvSpPr>
          <p:cNvPr id="17" name="TextBox 15">
            <a:extLst>
              <a:ext uri="{FF2B5EF4-FFF2-40B4-BE49-F238E27FC236}">
                <a16:creationId xmlns:a16="http://schemas.microsoft.com/office/drawing/2014/main" id="{496FCA47-C0EC-4640-8318-54BB29FA247A}"/>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t>
            </a:r>
            <a:r>
              <a:rPr lang="en-US" altLang="en-US" sz="1200" dirty="0" err="1">
                <a:latin typeface="Arial" panose="020B0604020202020204" pitchFamily="34" charset="0"/>
                <a:ea typeface="Amazon Ember" panose="020B0603020204020204" pitchFamily="34" charset="0"/>
                <a:cs typeface="Arial" panose="020B0604020202020204" pitchFamily="34" charset="0"/>
              </a:rPr>
              <a:t>CloudShell</a:t>
            </a:r>
            <a:endParaRPr lang="en-US" altLang="en-US" sz="1200" dirty="0">
              <a:latin typeface="Arial" panose="020B0604020202020204" pitchFamily="34" charset="0"/>
              <a:ea typeface="Amazon Ember" panose="020B0603020204020204" pitchFamily="34" charset="0"/>
              <a:cs typeface="Arial" panose="020B0604020202020204" pitchFamily="34" charset="0"/>
            </a:endParaRPr>
          </a:p>
        </p:txBody>
      </p:sp>
      <p:pic>
        <p:nvPicPr>
          <p:cNvPr id="27" name="Graphic 26">
            <a:extLst>
              <a:ext uri="{FF2B5EF4-FFF2-40B4-BE49-F238E27FC236}">
                <a16:creationId xmlns:a16="http://schemas.microsoft.com/office/drawing/2014/main" id="{A58B2415-3B87-DE41-ADCE-E8A9126C44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18688" y="1182688"/>
            <a:ext cx="762000" cy="76200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itle 1">
            <a:extLst>
              <a:ext uri="{FF2B5EF4-FFF2-40B4-BE49-F238E27FC236}">
                <a16:creationId xmlns:a16="http://schemas.microsoft.com/office/drawing/2014/main" id="{8EC8E59A-FA3F-AF43-AEC0-D8882D6EBF3B}"/>
              </a:ext>
            </a:extLst>
          </p:cNvPr>
          <p:cNvSpPr>
            <a:spLocks noGrp="1" noChangeArrowheads="1"/>
          </p:cNvSpPr>
          <p:nvPr>
            <p:ph type="title"/>
          </p:nvPr>
        </p:nvSpPr>
        <p:spPr>
          <a:xfrm>
            <a:off x="241300" y="365125"/>
            <a:ext cx="8637588" cy="644525"/>
          </a:xfrm>
        </p:spPr>
        <p:txBody>
          <a:bodyPr/>
          <a:lstStyle/>
          <a:p>
            <a:pPr eaLnBrk="1" hangingPunct="1"/>
            <a:r>
              <a:rPr lang="en-US" altLang="en-US" dirty="0"/>
              <a:t>Developer Tools</a:t>
            </a:r>
          </a:p>
        </p:txBody>
      </p:sp>
      <p:sp>
        <p:nvSpPr>
          <p:cNvPr id="113669" name="Footer Placeholder 2">
            <a:extLst>
              <a:ext uri="{FF2B5EF4-FFF2-40B4-BE49-F238E27FC236}">
                <a16:creationId xmlns:a16="http://schemas.microsoft.com/office/drawing/2014/main" id="{CAC71BA1-90AD-9C4D-941B-9FB74F8797BB}"/>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3670" name="Slide Number Placeholder 3">
            <a:extLst>
              <a:ext uri="{FF2B5EF4-FFF2-40B4-BE49-F238E27FC236}">
                <a16:creationId xmlns:a16="http://schemas.microsoft.com/office/drawing/2014/main" id="{BAFAB6E9-C44E-4E4B-B5D7-193CAB4D388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6D56F25-172F-9B4A-9E10-C370D0811218}" type="slidenum">
              <a:rPr lang="en-US" altLang="en-US" smtClean="0">
                <a:solidFill>
                  <a:srgbClr val="161E2D"/>
                </a:solidFill>
                <a:latin typeface="Arial" panose="020B0604020202020204" pitchFamily="34" charset="0"/>
              </a:rPr>
              <a:pPr fontAlgn="base">
                <a:spcBef>
                  <a:spcPct val="0"/>
                </a:spcBef>
                <a:spcAft>
                  <a:spcPct val="0"/>
                </a:spcAft>
              </a:pPr>
              <a:t>81</a:t>
            </a:fld>
            <a:endParaRPr lang="en-US" altLang="en-US" dirty="0">
              <a:solidFill>
                <a:srgbClr val="161E2D"/>
              </a:solidFill>
              <a:latin typeface="Arial" panose="020B0604020202020204" pitchFamily="34" charset="0"/>
            </a:endParaRPr>
          </a:p>
        </p:txBody>
      </p:sp>
      <p:sp>
        <p:nvSpPr>
          <p:cNvPr id="113671" name="Text Placeholder 4">
            <a:extLst>
              <a:ext uri="{FF2B5EF4-FFF2-40B4-BE49-F238E27FC236}">
                <a16:creationId xmlns:a16="http://schemas.microsoft.com/office/drawing/2014/main" id="{F4105B63-216F-3041-9C3B-B36EC20734B1}"/>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4/4</a:t>
            </a:r>
          </a:p>
        </p:txBody>
      </p:sp>
      <p:sp>
        <p:nvSpPr>
          <p:cNvPr id="113672" name="TextBox 9">
            <a:extLst>
              <a:ext uri="{FF2B5EF4-FFF2-40B4-BE49-F238E27FC236}">
                <a16:creationId xmlns:a16="http://schemas.microsoft.com/office/drawing/2014/main" id="{FB53D42F-4169-BA49-B0F6-5143676C1A2E}"/>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Corretto</a:t>
            </a:r>
          </a:p>
        </p:txBody>
      </p:sp>
      <p:cxnSp>
        <p:nvCxnSpPr>
          <p:cNvPr id="11" name="Straight Connector 10">
            <a:extLst>
              <a:ext uri="{FF2B5EF4-FFF2-40B4-BE49-F238E27FC236}">
                <a16:creationId xmlns:a16="http://schemas.microsoft.com/office/drawing/2014/main" id="{832EC14A-F816-5B42-A805-097852C6085E}"/>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9AB597-856F-5D44-BA0B-53CB11C4434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1CDA3DC-133B-304D-B326-2C75BCA727FB}"/>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8" name="Graphic 7">
            <a:extLst>
              <a:ext uri="{FF2B5EF4-FFF2-40B4-BE49-F238E27FC236}">
                <a16:creationId xmlns:a16="http://schemas.microsoft.com/office/drawing/2014/main" id="{DC4BA52F-FDDF-8440-82B0-BA8CC624CB48}"/>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phic 17">
            <a:extLst>
              <a:ext uri="{FF2B5EF4-FFF2-40B4-BE49-F238E27FC236}">
                <a16:creationId xmlns:a16="http://schemas.microsoft.com/office/drawing/2014/main" id="{E6C63B2F-895E-4449-8512-FD3CD4CE28C8}"/>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1">
            <a:extLst>
              <a:ext uri="{FF2B5EF4-FFF2-40B4-BE49-F238E27FC236}">
                <a16:creationId xmlns:a16="http://schemas.microsoft.com/office/drawing/2014/main" id="{AC0F8E10-FC65-074A-9814-2B31322EFBE7}"/>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Cloud Control API</a:t>
            </a:r>
          </a:p>
        </p:txBody>
      </p:sp>
    </p:spTree>
    <p:extLst>
      <p:ext uri="{BB962C8B-B14F-4D97-AF65-F5344CB8AC3E}">
        <p14:creationId xmlns:p14="http://schemas.microsoft.com/office/powerpoint/2010/main" val="1751952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89" name="Graphic 7">
            <a:extLst>
              <a:ext uri="{FF2B5EF4-FFF2-40B4-BE49-F238E27FC236}">
                <a16:creationId xmlns:a16="http://schemas.microsoft.com/office/drawing/2014/main" id="{C35523AA-FB82-8046-9B50-152A2BFDE480}"/>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0" name="Title 1">
            <a:extLst>
              <a:ext uri="{FF2B5EF4-FFF2-40B4-BE49-F238E27FC236}">
                <a16:creationId xmlns:a16="http://schemas.microsoft.com/office/drawing/2014/main" id="{B92A311A-FCC9-1340-97B6-8A421511C720}"/>
              </a:ext>
            </a:extLst>
          </p:cNvPr>
          <p:cNvSpPr>
            <a:spLocks noGrp="1" noChangeArrowheads="1"/>
          </p:cNvSpPr>
          <p:nvPr>
            <p:ph type="ctrTitle"/>
          </p:nvPr>
        </p:nvSpPr>
        <p:spPr>
          <a:xfrm>
            <a:off x="290513" y="2101850"/>
            <a:ext cx="8196262" cy="2251075"/>
          </a:xfrm>
        </p:spPr>
        <p:txBody>
          <a:bodyPr/>
          <a:lstStyle/>
          <a:p>
            <a:pPr eaLnBrk="1" hangingPunct="1"/>
            <a:r>
              <a:rPr lang="en-US" altLang="en-US" dirty="0"/>
              <a:t>End User</a:t>
            </a:r>
            <a:br>
              <a:rPr lang="en-US" altLang="en-US" dirty="0"/>
            </a:br>
            <a:r>
              <a:rPr lang="en-US" altLang="en-US" dirty="0"/>
              <a:t>Computing</a:t>
            </a:r>
          </a:p>
        </p:txBody>
      </p:sp>
      <p:sp>
        <p:nvSpPr>
          <p:cNvPr id="114691" name="Footer Placeholder 2">
            <a:extLst>
              <a:ext uri="{FF2B5EF4-FFF2-40B4-BE49-F238E27FC236}">
                <a16:creationId xmlns:a16="http://schemas.microsoft.com/office/drawing/2014/main" id="{B44C16BE-F310-1B46-B3EE-FA6BD3ECB510}"/>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4692" name="Slide Number Placeholder 3">
            <a:extLst>
              <a:ext uri="{FF2B5EF4-FFF2-40B4-BE49-F238E27FC236}">
                <a16:creationId xmlns:a16="http://schemas.microsoft.com/office/drawing/2014/main" id="{39606722-E70E-5C4A-A895-69DE5145B31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8464A04-5B6A-2A47-BBF2-FF29925C6B4B}" type="slidenum">
              <a:rPr lang="en-US" altLang="en-US" smtClean="0">
                <a:solidFill>
                  <a:srgbClr val="161E2D"/>
                </a:solidFill>
                <a:latin typeface="Arial" panose="020B0604020202020204" pitchFamily="34" charset="0"/>
              </a:rPr>
              <a:pPr fontAlgn="base">
                <a:spcBef>
                  <a:spcPct val="0"/>
                </a:spcBef>
                <a:spcAft>
                  <a:spcPct val="0"/>
                </a:spcAft>
              </a:pPr>
              <a:t>82</a:t>
            </a:fld>
            <a:endParaRPr lang="en-US" altLang="en-US" dirty="0">
              <a:solidFill>
                <a:srgbClr val="161E2D"/>
              </a:solidFill>
              <a:latin typeface="Arial" panose="020B0604020202020204" pitchFamily="34" charset="0"/>
            </a:endParaRPr>
          </a:p>
        </p:txBody>
      </p:sp>
      <p:sp>
        <p:nvSpPr>
          <p:cNvPr id="114693" name="Title 3">
            <a:extLst>
              <a:ext uri="{FF2B5EF4-FFF2-40B4-BE49-F238E27FC236}">
                <a16:creationId xmlns:a16="http://schemas.microsoft.com/office/drawing/2014/main" id="{2BC2488B-F10A-E948-8E0B-DA15E27A2C42}"/>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Graphic 21">
            <a:extLst>
              <a:ext uri="{FF2B5EF4-FFF2-40B4-BE49-F238E27FC236}">
                <a16:creationId xmlns:a16="http://schemas.microsoft.com/office/drawing/2014/main" id="{F2685F15-C408-0441-8629-31446612014E}"/>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Graphic 19">
            <a:extLst>
              <a:ext uri="{FF2B5EF4-FFF2-40B4-BE49-F238E27FC236}">
                <a16:creationId xmlns:a16="http://schemas.microsoft.com/office/drawing/2014/main" id="{E01E6D95-75FA-A44C-BDFB-5DAED94C26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6" name="Graphic 17">
            <a:extLst>
              <a:ext uri="{FF2B5EF4-FFF2-40B4-BE49-F238E27FC236}">
                <a16:creationId xmlns:a16="http://schemas.microsoft.com/office/drawing/2014/main" id="{B163B40E-0582-DE44-B0C8-87F9AB4C53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7" name="Title 1">
            <a:extLst>
              <a:ext uri="{FF2B5EF4-FFF2-40B4-BE49-F238E27FC236}">
                <a16:creationId xmlns:a16="http://schemas.microsoft.com/office/drawing/2014/main" id="{892B0EB4-F1DF-1A4D-891D-A53F5C208B7C}"/>
              </a:ext>
            </a:extLst>
          </p:cNvPr>
          <p:cNvSpPr>
            <a:spLocks noGrp="1" noChangeArrowheads="1"/>
          </p:cNvSpPr>
          <p:nvPr>
            <p:ph type="title"/>
          </p:nvPr>
        </p:nvSpPr>
        <p:spPr>
          <a:xfrm>
            <a:off x="241300" y="365125"/>
            <a:ext cx="8637588" cy="644525"/>
          </a:xfrm>
        </p:spPr>
        <p:txBody>
          <a:bodyPr/>
          <a:lstStyle/>
          <a:p>
            <a:pPr eaLnBrk="1" hangingPunct="1"/>
            <a:r>
              <a:rPr lang="en-US" altLang="en-US" dirty="0"/>
              <a:t>End User Computing</a:t>
            </a:r>
          </a:p>
        </p:txBody>
      </p:sp>
      <p:sp>
        <p:nvSpPr>
          <p:cNvPr id="115718" name="Footer Placeholder 2">
            <a:extLst>
              <a:ext uri="{FF2B5EF4-FFF2-40B4-BE49-F238E27FC236}">
                <a16:creationId xmlns:a16="http://schemas.microsoft.com/office/drawing/2014/main" id="{811BFFA2-0AC6-D441-B28A-C0DD81BD893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5719" name="Slide Number Placeholder 3">
            <a:extLst>
              <a:ext uri="{FF2B5EF4-FFF2-40B4-BE49-F238E27FC236}">
                <a16:creationId xmlns:a16="http://schemas.microsoft.com/office/drawing/2014/main" id="{50280049-1274-D447-B923-BD7837B96B8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C8234DF-2597-644D-8485-BB3C1A8C65AC}" type="slidenum">
              <a:rPr lang="en-US" altLang="en-US" smtClean="0">
                <a:solidFill>
                  <a:srgbClr val="161E2D"/>
                </a:solidFill>
                <a:latin typeface="Arial" panose="020B0604020202020204" pitchFamily="34" charset="0"/>
              </a:rPr>
              <a:pPr fontAlgn="base">
                <a:spcBef>
                  <a:spcPct val="0"/>
                </a:spcBef>
                <a:spcAft>
                  <a:spcPct val="0"/>
                </a:spcAft>
              </a:pPr>
              <a:t>83</a:t>
            </a:fld>
            <a:endParaRPr lang="en-US" altLang="en-US" dirty="0">
              <a:solidFill>
                <a:srgbClr val="161E2D"/>
              </a:solidFill>
              <a:latin typeface="Arial" panose="020B0604020202020204" pitchFamily="34" charset="0"/>
            </a:endParaRPr>
          </a:p>
        </p:txBody>
      </p:sp>
      <p:sp>
        <p:nvSpPr>
          <p:cNvPr id="115720" name="Text Placeholder 4">
            <a:extLst>
              <a:ext uri="{FF2B5EF4-FFF2-40B4-BE49-F238E27FC236}">
                <a16:creationId xmlns:a16="http://schemas.microsoft.com/office/drawing/2014/main" id="{891B6AFD-3957-FE48-AEF9-5B88CC81E443}"/>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1/1</a:t>
            </a:r>
          </a:p>
        </p:txBody>
      </p:sp>
      <p:sp>
        <p:nvSpPr>
          <p:cNvPr id="115721" name="TextBox 9">
            <a:extLst>
              <a:ext uri="{FF2B5EF4-FFF2-40B4-BE49-F238E27FC236}">
                <a16:creationId xmlns:a16="http://schemas.microsoft.com/office/drawing/2014/main" id="{07822453-43F6-5347-8BE3-67C603A45574}"/>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AppStream 2.0</a:t>
            </a:r>
          </a:p>
        </p:txBody>
      </p:sp>
      <p:cxnSp>
        <p:nvCxnSpPr>
          <p:cNvPr id="11" name="Straight Connector 10">
            <a:extLst>
              <a:ext uri="{FF2B5EF4-FFF2-40B4-BE49-F238E27FC236}">
                <a16:creationId xmlns:a16="http://schemas.microsoft.com/office/drawing/2014/main" id="{5FD9C69B-4D49-184F-BA04-C56CF455C1BC}"/>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5723" name="TextBox 11">
            <a:extLst>
              <a:ext uri="{FF2B5EF4-FFF2-40B4-BE49-F238E27FC236}">
                <a16:creationId xmlns:a16="http://schemas.microsoft.com/office/drawing/2014/main" id="{F271A4BD-D639-AF42-9F48-14706CA55FF8}"/>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WorkSpaces</a:t>
            </a:r>
          </a:p>
        </p:txBody>
      </p:sp>
      <p:sp>
        <p:nvSpPr>
          <p:cNvPr id="115724" name="TextBox 12">
            <a:extLst>
              <a:ext uri="{FF2B5EF4-FFF2-40B4-BE49-F238E27FC236}">
                <a16:creationId xmlns:a16="http://schemas.microsoft.com/office/drawing/2014/main" id="{B23C58D3-E304-FD4F-BD06-AA1D5CB01152}"/>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WorkSpaces Web</a:t>
            </a:r>
          </a:p>
        </p:txBody>
      </p:sp>
      <p:cxnSp>
        <p:nvCxnSpPr>
          <p:cNvPr id="14" name="Straight Connector 13">
            <a:extLst>
              <a:ext uri="{FF2B5EF4-FFF2-40B4-BE49-F238E27FC236}">
                <a16:creationId xmlns:a16="http://schemas.microsoft.com/office/drawing/2014/main" id="{57048C0E-44E0-F24D-9690-2C8E0A6C8CC6}"/>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40A9873-F4A0-414E-9062-FAB8BFEE45D5}"/>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8" name="TextBox 15">
            <a:extLst>
              <a:ext uri="{FF2B5EF4-FFF2-40B4-BE49-F238E27FC236}">
                <a16:creationId xmlns:a16="http://schemas.microsoft.com/office/drawing/2014/main" id="{CD0298B0-79EE-FFA7-9C16-113AD619C2A1}"/>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WorkLink</a:t>
            </a:r>
          </a:p>
        </p:txBody>
      </p:sp>
      <p:pic>
        <p:nvPicPr>
          <p:cNvPr id="19" name="Graphic 18">
            <a:extLst>
              <a:ext uri="{FF2B5EF4-FFF2-40B4-BE49-F238E27FC236}">
                <a16:creationId xmlns:a16="http://schemas.microsoft.com/office/drawing/2014/main" id="{A28C7604-22A9-D8E8-CA2D-538201A6E49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818688" y="1182688"/>
            <a:ext cx="762000" cy="76200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1" name="Graphic 7">
            <a:extLst>
              <a:ext uri="{FF2B5EF4-FFF2-40B4-BE49-F238E27FC236}">
                <a16:creationId xmlns:a16="http://schemas.microsoft.com/office/drawing/2014/main" id="{A40E49E1-65D3-C944-A14A-DF9558763D4B}"/>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7202488" y="3278188"/>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2" name="Title 1">
            <a:extLst>
              <a:ext uri="{FF2B5EF4-FFF2-40B4-BE49-F238E27FC236}">
                <a16:creationId xmlns:a16="http://schemas.microsoft.com/office/drawing/2014/main" id="{66A82DBA-6B37-5240-83CE-3473ACD8E50F}"/>
              </a:ext>
            </a:extLst>
          </p:cNvPr>
          <p:cNvSpPr>
            <a:spLocks noGrp="1" noChangeArrowheads="1"/>
          </p:cNvSpPr>
          <p:nvPr>
            <p:ph type="ctrTitle"/>
          </p:nvPr>
        </p:nvSpPr>
        <p:spPr>
          <a:xfrm>
            <a:off x="290513" y="2101850"/>
            <a:ext cx="8196262" cy="2251075"/>
          </a:xfrm>
        </p:spPr>
        <p:txBody>
          <a:bodyPr/>
          <a:lstStyle/>
          <a:p>
            <a:pPr eaLnBrk="1" hangingPunct="1"/>
            <a:r>
              <a:rPr lang="en-US" altLang="en-US" dirty="0"/>
              <a:t>Front-End Web </a:t>
            </a:r>
            <a:br>
              <a:rPr lang="en-US" altLang="en-US" dirty="0"/>
            </a:br>
            <a:r>
              <a:rPr lang="en-US" altLang="en-US" dirty="0"/>
              <a:t>&amp; Mobile</a:t>
            </a:r>
          </a:p>
        </p:txBody>
      </p:sp>
      <p:sp>
        <p:nvSpPr>
          <p:cNvPr id="148483" name="Footer Placeholder 2">
            <a:extLst>
              <a:ext uri="{FF2B5EF4-FFF2-40B4-BE49-F238E27FC236}">
                <a16:creationId xmlns:a16="http://schemas.microsoft.com/office/drawing/2014/main" id="{EDA3BD0D-82D6-F643-B3C9-173F912546E2}"/>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8484" name="Slide Number Placeholder 3">
            <a:extLst>
              <a:ext uri="{FF2B5EF4-FFF2-40B4-BE49-F238E27FC236}">
                <a16:creationId xmlns:a16="http://schemas.microsoft.com/office/drawing/2014/main" id="{3A4CDE73-FC14-D44F-83BC-DBCC4C58363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04E205A-60DE-0441-9CF2-1D83EBEC6B74}" type="slidenum">
              <a:rPr lang="en-US" altLang="en-US" smtClean="0">
                <a:solidFill>
                  <a:srgbClr val="161E2D"/>
                </a:solidFill>
                <a:latin typeface="Arial" panose="020B0604020202020204" pitchFamily="34" charset="0"/>
              </a:rPr>
              <a:pPr fontAlgn="base">
                <a:spcBef>
                  <a:spcPct val="0"/>
                </a:spcBef>
                <a:spcAft>
                  <a:spcPct val="0"/>
                </a:spcAft>
              </a:pPr>
              <a:t>84</a:t>
            </a:fld>
            <a:endParaRPr lang="en-US" altLang="en-US" dirty="0">
              <a:solidFill>
                <a:srgbClr val="161E2D"/>
              </a:solidFill>
              <a:latin typeface="Arial" panose="020B0604020202020204" pitchFamily="34" charset="0"/>
            </a:endParaRPr>
          </a:p>
        </p:txBody>
      </p:sp>
      <p:sp>
        <p:nvSpPr>
          <p:cNvPr id="148485" name="Title 3">
            <a:extLst>
              <a:ext uri="{FF2B5EF4-FFF2-40B4-BE49-F238E27FC236}">
                <a16:creationId xmlns:a16="http://schemas.microsoft.com/office/drawing/2014/main" id="{1800309F-8E56-0B4F-A5DB-C68E312F2446}"/>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extLst>
      <p:ext uri="{BB962C8B-B14F-4D97-AF65-F5344CB8AC3E}">
        <p14:creationId xmlns:p14="http://schemas.microsoft.com/office/powerpoint/2010/main" val="34415523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7" name="Graphic 17">
            <a:extLst>
              <a:ext uri="{FF2B5EF4-FFF2-40B4-BE49-F238E27FC236}">
                <a16:creationId xmlns:a16="http://schemas.microsoft.com/office/drawing/2014/main" id="{A16E9B62-E9AB-A64A-8815-34A0C5E441DC}"/>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9" name="Title 1">
            <a:extLst>
              <a:ext uri="{FF2B5EF4-FFF2-40B4-BE49-F238E27FC236}">
                <a16:creationId xmlns:a16="http://schemas.microsoft.com/office/drawing/2014/main" id="{A6942077-2836-FC41-9A52-0FDE39DC00D6}"/>
              </a:ext>
            </a:extLst>
          </p:cNvPr>
          <p:cNvSpPr>
            <a:spLocks noGrp="1" noChangeArrowheads="1"/>
          </p:cNvSpPr>
          <p:nvPr>
            <p:ph type="title"/>
          </p:nvPr>
        </p:nvSpPr>
        <p:spPr>
          <a:xfrm>
            <a:off x="241300" y="365125"/>
            <a:ext cx="8637588" cy="644525"/>
          </a:xfrm>
        </p:spPr>
        <p:txBody>
          <a:bodyPr/>
          <a:lstStyle/>
          <a:p>
            <a:pPr eaLnBrk="1" hangingPunct="1"/>
            <a:r>
              <a:rPr lang="en-US" altLang="en-US" dirty="0"/>
              <a:t>Front-End Web &amp; Mobile</a:t>
            </a:r>
          </a:p>
        </p:txBody>
      </p:sp>
      <p:sp>
        <p:nvSpPr>
          <p:cNvPr id="149510" name="Footer Placeholder 2">
            <a:extLst>
              <a:ext uri="{FF2B5EF4-FFF2-40B4-BE49-F238E27FC236}">
                <a16:creationId xmlns:a16="http://schemas.microsoft.com/office/drawing/2014/main" id="{BD7B9371-D312-D842-8E7C-73C26D1FA7E9}"/>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9511" name="Slide Number Placeholder 3">
            <a:extLst>
              <a:ext uri="{FF2B5EF4-FFF2-40B4-BE49-F238E27FC236}">
                <a16:creationId xmlns:a16="http://schemas.microsoft.com/office/drawing/2014/main" id="{FCCFD2B6-F9B2-674A-864B-1698C16E117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3B6DC84-673D-8743-A8BE-21D1EA76ECED}" type="slidenum">
              <a:rPr lang="en-US" altLang="en-US" smtClean="0">
                <a:solidFill>
                  <a:srgbClr val="161E2D"/>
                </a:solidFill>
                <a:latin typeface="Arial" panose="020B0604020202020204" pitchFamily="34" charset="0"/>
              </a:rPr>
              <a:pPr fontAlgn="base">
                <a:spcBef>
                  <a:spcPct val="0"/>
                </a:spcBef>
                <a:spcAft>
                  <a:spcPct val="0"/>
                </a:spcAft>
              </a:pPr>
              <a:t>85</a:t>
            </a:fld>
            <a:endParaRPr lang="en-US" altLang="en-US" dirty="0">
              <a:solidFill>
                <a:srgbClr val="161E2D"/>
              </a:solidFill>
              <a:latin typeface="Arial" panose="020B0604020202020204" pitchFamily="34" charset="0"/>
            </a:endParaRPr>
          </a:p>
        </p:txBody>
      </p:sp>
      <p:sp>
        <p:nvSpPr>
          <p:cNvPr id="149512" name="Text Placeholder 4">
            <a:extLst>
              <a:ext uri="{FF2B5EF4-FFF2-40B4-BE49-F238E27FC236}">
                <a16:creationId xmlns:a16="http://schemas.microsoft.com/office/drawing/2014/main" id="{BC9D6882-6BBD-FA4E-95CC-94130BEF91B8}"/>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1/1</a:t>
            </a:r>
          </a:p>
        </p:txBody>
      </p:sp>
      <p:cxnSp>
        <p:nvCxnSpPr>
          <p:cNvPr id="11" name="Straight Connector 10">
            <a:extLst>
              <a:ext uri="{FF2B5EF4-FFF2-40B4-BE49-F238E27FC236}">
                <a16:creationId xmlns:a16="http://schemas.microsoft.com/office/drawing/2014/main" id="{63D347D5-6CB0-5C49-9B88-535C07920AC1}"/>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9515" name="TextBox 11">
            <a:extLst>
              <a:ext uri="{FF2B5EF4-FFF2-40B4-BE49-F238E27FC236}">
                <a16:creationId xmlns:a16="http://schemas.microsoft.com/office/drawing/2014/main" id="{8B7D0329-883D-2245-AB6C-8A170E06363A}"/>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Device Farm</a:t>
            </a:r>
          </a:p>
        </p:txBody>
      </p:sp>
      <p:cxnSp>
        <p:nvCxnSpPr>
          <p:cNvPr id="14" name="Straight Connector 13">
            <a:extLst>
              <a:ext uri="{FF2B5EF4-FFF2-40B4-BE49-F238E27FC236}">
                <a16:creationId xmlns:a16="http://schemas.microsoft.com/office/drawing/2014/main" id="{43BDFA02-F05A-6949-951D-0EBC7FEE2D3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B0A8840-CA47-304F-B219-EF898E1BFE8B}"/>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8" name="Graphic 10">
            <a:extLst>
              <a:ext uri="{FF2B5EF4-FFF2-40B4-BE49-F238E27FC236}">
                <a16:creationId xmlns:a16="http://schemas.microsoft.com/office/drawing/2014/main" id="{E8CC32E7-FA34-1F4D-A36D-AEA68B8F2A22}"/>
              </a:ext>
            </a:extLst>
          </p:cNvPr>
          <p:cNvPicPr>
            <a:picLocks noChangeAspect="1" noChangeArrowheads="1"/>
          </p:cNvPicPr>
          <p:nvPr/>
        </p:nvPicPr>
        <p:blipFill>
          <a:blip r:embed="rId4"/>
          <a:src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6">
            <a:extLst>
              <a:ext uri="{FF2B5EF4-FFF2-40B4-BE49-F238E27FC236}">
                <a16:creationId xmlns:a16="http://schemas.microsoft.com/office/drawing/2014/main" id="{B33ED971-B1D0-D247-8E33-89CD83739806}"/>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Amplify</a:t>
            </a:r>
          </a:p>
        </p:txBody>
      </p:sp>
      <p:pic>
        <p:nvPicPr>
          <p:cNvPr id="13" name="Graphic 12">
            <a:extLst>
              <a:ext uri="{FF2B5EF4-FFF2-40B4-BE49-F238E27FC236}">
                <a16:creationId xmlns:a16="http://schemas.microsoft.com/office/drawing/2014/main" id="{17B90556-38D4-4E45-B046-BFCB4CEE5B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16812" y="1184275"/>
            <a:ext cx="762000" cy="762000"/>
          </a:xfrm>
          <a:prstGeom prst="rect">
            <a:avLst/>
          </a:prstGeom>
        </p:spPr>
      </p:pic>
      <p:sp>
        <p:nvSpPr>
          <p:cNvPr id="16" name="TextBox 11">
            <a:extLst>
              <a:ext uri="{FF2B5EF4-FFF2-40B4-BE49-F238E27FC236}">
                <a16:creationId xmlns:a16="http://schemas.microsoft.com/office/drawing/2014/main" id="{C601580C-F345-6648-8E8E-566C7EA759C7}"/>
              </a:ext>
            </a:extLst>
          </p:cNvPr>
          <p:cNvSpPr txBox="1">
            <a:spLocks noChangeArrowheads="1"/>
          </p:cNvSpPr>
          <p:nvPr/>
        </p:nvSpPr>
        <p:spPr bwMode="auto">
          <a:xfrm>
            <a:off x="6756500"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Location Service</a:t>
            </a:r>
          </a:p>
        </p:txBody>
      </p:sp>
      <p:sp>
        <p:nvSpPr>
          <p:cNvPr id="17" name="TextBox 16">
            <a:extLst>
              <a:ext uri="{FF2B5EF4-FFF2-40B4-BE49-F238E27FC236}">
                <a16:creationId xmlns:a16="http://schemas.microsoft.com/office/drawing/2014/main" id="{BF0CA56A-3D78-6E41-98D8-23F5754AD8B0}"/>
              </a:ext>
            </a:extLst>
          </p:cNvPr>
          <p:cNvSpPr txBox="1">
            <a:spLocks noChangeArrowheads="1"/>
          </p:cNvSpPr>
          <p:nvPr/>
        </p:nvSpPr>
        <p:spPr bwMode="auto">
          <a:xfrm>
            <a:off x="6746875" y="3292138"/>
            <a:ext cx="1185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Track</a:t>
            </a:r>
          </a:p>
        </p:txBody>
      </p:sp>
      <p:pic>
        <p:nvPicPr>
          <p:cNvPr id="20" name="Graphic 6">
            <a:extLst>
              <a:ext uri="{FF2B5EF4-FFF2-40B4-BE49-F238E27FC236}">
                <a16:creationId xmlns:a16="http://schemas.microsoft.com/office/drawing/2014/main" id="{ECF41A45-C77F-6540-941C-2483CAD1D6D2}"/>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7089775" y="28067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8">
            <a:extLst>
              <a:ext uri="{FF2B5EF4-FFF2-40B4-BE49-F238E27FC236}">
                <a16:creationId xmlns:a16="http://schemas.microsoft.com/office/drawing/2014/main" id="{945C4F0F-DAF3-324B-B2B9-2D163596407B}"/>
              </a:ext>
            </a:extLst>
          </p:cNvPr>
          <p:cNvSpPr txBox="1">
            <a:spLocks noChangeArrowheads="1"/>
          </p:cNvSpPr>
          <p:nvPr/>
        </p:nvSpPr>
        <p:spPr bwMode="auto">
          <a:xfrm>
            <a:off x="7867650" y="3271053"/>
            <a:ext cx="12271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Place</a:t>
            </a:r>
          </a:p>
        </p:txBody>
      </p:sp>
      <p:sp>
        <p:nvSpPr>
          <p:cNvPr id="22" name="TextBox 20">
            <a:extLst>
              <a:ext uri="{FF2B5EF4-FFF2-40B4-BE49-F238E27FC236}">
                <a16:creationId xmlns:a16="http://schemas.microsoft.com/office/drawing/2014/main" id="{F10B67E2-DDEF-7F45-87AE-587C3C008BDD}"/>
              </a:ext>
            </a:extLst>
          </p:cNvPr>
          <p:cNvSpPr txBox="1">
            <a:spLocks noChangeArrowheads="1"/>
          </p:cNvSpPr>
          <p:nvPr/>
        </p:nvSpPr>
        <p:spPr bwMode="auto">
          <a:xfrm>
            <a:off x="6734968" y="4339917"/>
            <a:ext cx="12096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Map</a:t>
            </a:r>
          </a:p>
        </p:txBody>
      </p:sp>
      <p:sp>
        <p:nvSpPr>
          <p:cNvPr id="23" name="TextBox 22">
            <a:extLst>
              <a:ext uri="{FF2B5EF4-FFF2-40B4-BE49-F238E27FC236}">
                <a16:creationId xmlns:a16="http://schemas.microsoft.com/office/drawing/2014/main" id="{086D4E28-5699-374F-AA8B-DBD6B81970A6}"/>
              </a:ext>
            </a:extLst>
          </p:cNvPr>
          <p:cNvSpPr txBox="1">
            <a:spLocks noChangeArrowheads="1"/>
          </p:cNvSpPr>
          <p:nvPr/>
        </p:nvSpPr>
        <p:spPr bwMode="auto">
          <a:xfrm>
            <a:off x="7867650" y="4331260"/>
            <a:ext cx="12207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Geofence</a:t>
            </a:r>
          </a:p>
        </p:txBody>
      </p:sp>
      <p:pic>
        <p:nvPicPr>
          <p:cNvPr id="24" name="Graphic 8">
            <a:extLst>
              <a:ext uri="{FF2B5EF4-FFF2-40B4-BE49-F238E27FC236}">
                <a16:creationId xmlns:a16="http://schemas.microsoft.com/office/drawing/2014/main" id="{036C617D-0F69-BB47-9CF4-D5D6D51746DC}"/>
              </a:ext>
            </a:extLst>
          </p:cNvPr>
          <p:cNvPicPr>
            <a:picLocks noChangeAspect="1" noChangeArrowheads="1"/>
          </p:cNvPicPr>
          <p:nvPr/>
        </p:nvPicPr>
        <p:blipFill>
          <a:blip r:embed="rId9">
            <a:extLst>
              <a:ext uri="{96DAC541-7B7A-43D3-8B79-37D633B846F1}">
                <asvg:svgBlip xmlns:asvg="http://schemas.microsoft.com/office/drawing/2016/SVG/main" r:embed="rId10"/>
              </a:ext>
            </a:extLst>
          </a:blip>
          <a:srcRect/>
          <a:stretch/>
        </p:blipFill>
        <p:spPr bwMode="auto">
          <a:xfrm>
            <a:off x="8255000" y="28349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Graphic 25">
            <a:extLst>
              <a:ext uri="{FF2B5EF4-FFF2-40B4-BE49-F238E27FC236}">
                <a16:creationId xmlns:a16="http://schemas.microsoft.com/office/drawing/2014/main" id="{07916C61-A568-F040-8D89-B1DC649FAD4F}"/>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7095332" y="387651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Graphic 27">
            <a:extLst>
              <a:ext uri="{FF2B5EF4-FFF2-40B4-BE49-F238E27FC236}">
                <a16:creationId xmlns:a16="http://schemas.microsoft.com/office/drawing/2014/main" id="{93006766-55EF-D84D-93CE-6F5016FE4C0A}"/>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rcRect/>
          <a:stretch/>
        </p:blipFill>
        <p:spPr bwMode="auto">
          <a:xfrm>
            <a:off x="8250238" y="387364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0">
            <a:extLst>
              <a:ext uri="{FF2B5EF4-FFF2-40B4-BE49-F238E27FC236}">
                <a16:creationId xmlns:a16="http://schemas.microsoft.com/office/drawing/2014/main" id="{70B6CF28-12A9-E744-A1D7-7B5B158B988F}"/>
              </a:ext>
            </a:extLst>
          </p:cNvPr>
          <p:cNvSpPr txBox="1">
            <a:spLocks noChangeArrowheads="1"/>
          </p:cNvSpPr>
          <p:nvPr/>
        </p:nvSpPr>
        <p:spPr bwMode="auto">
          <a:xfrm>
            <a:off x="6725445" y="5387696"/>
            <a:ext cx="12096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Routes</a:t>
            </a:r>
          </a:p>
        </p:txBody>
      </p:sp>
      <p:pic>
        <p:nvPicPr>
          <p:cNvPr id="28" name="Graphic 25">
            <a:extLst>
              <a:ext uri="{FF2B5EF4-FFF2-40B4-BE49-F238E27FC236}">
                <a16:creationId xmlns:a16="http://schemas.microsoft.com/office/drawing/2014/main" id="{F0D57415-808E-2742-8351-A9886D5D4388}"/>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7089775" y="493049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6">
            <a:extLst>
              <a:ext uri="{FF2B5EF4-FFF2-40B4-BE49-F238E27FC236}">
                <a16:creationId xmlns:a16="http://schemas.microsoft.com/office/drawing/2014/main" id="{18A9C193-FACC-EA43-B58A-94A8ADCE21B5}"/>
              </a:ext>
            </a:extLst>
          </p:cNvPr>
          <p:cNvSpPr txBox="1">
            <a:spLocks noChangeArrowheads="1"/>
          </p:cNvSpPr>
          <p:nvPr/>
        </p:nvSpPr>
        <p:spPr bwMode="auto">
          <a:xfrm>
            <a:off x="2752502" y="3251200"/>
            <a:ext cx="12498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Amplify Studio</a:t>
            </a:r>
          </a:p>
        </p:txBody>
      </p:sp>
      <p:pic>
        <p:nvPicPr>
          <p:cNvPr id="30" name="Graphic 29">
            <a:extLst>
              <a:ext uri="{FF2B5EF4-FFF2-40B4-BE49-F238E27FC236}">
                <a16:creationId xmlns:a16="http://schemas.microsoft.com/office/drawing/2014/main" id="{C762D1FC-4F35-004E-83F3-62F25F1682E3}"/>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3148808" y="2794000"/>
            <a:ext cx="457200" cy="457200"/>
          </a:xfrm>
          <a:prstGeom prst="rect">
            <a:avLst/>
          </a:prstGeom>
        </p:spPr>
      </p:pic>
    </p:spTree>
    <p:extLst>
      <p:ext uri="{BB962C8B-B14F-4D97-AF65-F5344CB8AC3E}">
        <p14:creationId xmlns:p14="http://schemas.microsoft.com/office/powerpoint/2010/main" val="30736230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7" name="Graphic 7">
            <a:extLst>
              <a:ext uri="{FF2B5EF4-FFF2-40B4-BE49-F238E27FC236}">
                <a16:creationId xmlns:a16="http://schemas.microsoft.com/office/drawing/2014/main" id="{381D025C-C382-9C45-8278-D78ECF769E3D}"/>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38" name="Title 1">
            <a:extLst>
              <a:ext uri="{FF2B5EF4-FFF2-40B4-BE49-F238E27FC236}">
                <a16:creationId xmlns:a16="http://schemas.microsoft.com/office/drawing/2014/main" id="{037DF2B1-354A-EA41-B6AF-E01AA058B807}"/>
              </a:ext>
            </a:extLst>
          </p:cNvPr>
          <p:cNvSpPr>
            <a:spLocks noGrp="1" noChangeArrowheads="1"/>
          </p:cNvSpPr>
          <p:nvPr>
            <p:ph type="ctrTitle"/>
          </p:nvPr>
        </p:nvSpPr>
        <p:spPr>
          <a:xfrm>
            <a:off x="290513" y="2101850"/>
            <a:ext cx="8196262" cy="2251075"/>
          </a:xfrm>
        </p:spPr>
        <p:txBody>
          <a:bodyPr/>
          <a:lstStyle/>
          <a:p>
            <a:pPr eaLnBrk="1" hangingPunct="1"/>
            <a:r>
              <a:rPr lang="en-US" altLang="en-US" dirty="0"/>
              <a:t>Game Tech</a:t>
            </a:r>
          </a:p>
        </p:txBody>
      </p:sp>
      <p:sp>
        <p:nvSpPr>
          <p:cNvPr id="116739" name="Footer Placeholder 2">
            <a:extLst>
              <a:ext uri="{FF2B5EF4-FFF2-40B4-BE49-F238E27FC236}">
                <a16:creationId xmlns:a16="http://schemas.microsoft.com/office/drawing/2014/main" id="{D6083D63-FD72-C94E-B103-1DDFAD9789E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6740" name="Slide Number Placeholder 3">
            <a:extLst>
              <a:ext uri="{FF2B5EF4-FFF2-40B4-BE49-F238E27FC236}">
                <a16:creationId xmlns:a16="http://schemas.microsoft.com/office/drawing/2014/main" id="{C709BA6E-B6DA-A340-B647-FC0028977AB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164C3C2-4E44-104F-8BBE-E7FF7D766CFC}" type="slidenum">
              <a:rPr lang="en-US" altLang="en-US" smtClean="0">
                <a:solidFill>
                  <a:srgbClr val="161E2D"/>
                </a:solidFill>
                <a:latin typeface="Arial" panose="020B0604020202020204" pitchFamily="34" charset="0"/>
              </a:rPr>
              <a:pPr fontAlgn="base">
                <a:spcBef>
                  <a:spcPct val="0"/>
                </a:spcBef>
                <a:spcAft>
                  <a:spcPct val="0"/>
                </a:spcAft>
              </a:pPr>
              <a:t>86</a:t>
            </a:fld>
            <a:endParaRPr lang="en-US" altLang="en-US" dirty="0">
              <a:solidFill>
                <a:srgbClr val="161E2D"/>
              </a:solidFill>
              <a:latin typeface="Arial" panose="020B0604020202020204" pitchFamily="34" charset="0"/>
            </a:endParaRPr>
          </a:p>
        </p:txBody>
      </p:sp>
      <p:sp>
        <p:nvSpPr>
          <p:cNvPr id="116741" name="Title 3">
            <a:extLst>
              <a:ext uri="{FF2B5EF4-FFF2-40B4-BE49-F238E27FC236}">
                <a16:creationId xmlns:a16="http://schemas.microsoft.com/office/drawing/2014/main" id="{99579389-3476-3F43-9FEB-EC2270B0142A}"/>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Graphic 10">
            <a:extLst>
              <a:ext uri="{FF2B5EF4-FFF2-40B4-BE49-F238E27FC236}">
                <a16:creationId xmlns:a16="http://schemas.microsoft.com/office/drawing/2014/main" id="{7ED7175B-91F5-BE4B-A1A5-60D769A1BC04}"/>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itle 1">
            <a:extLst>
              <a:ext uri="{FF2B5EF4-FFF2-40B4-BE49-F238E27FC236}">
                <a16:creationId xmlns:a16="http://schemas.microsoft.com/office/drawing/2014/main" id="{BFC53466-849A-8542-867A-99E93B17E218}"/>
              </a:ext>
            </a:extLst>
          </p:cNvPr>
          <p:cNvSpPr>
            <a:spLocks noGrp="1" noChangeArrowheads="1"/>
          </p:cNvSpPr>
          <p:nvPr>
            <p:ph type="title"/>
          </p:nvPr>
        </p:nvSpPr>
        <p:spPr>
          <a:xfrm>
            <a:off x="241300" y="365125"/>
            <a:ext cx="8637588" cy="644525"/>
          </a:xfrm>
        </p:spPr>
        <p:txBody>
          <a:bodyPr/>
          <a:lstStyle/>
          <a:p>
            <a:pPr eaLnBrk="1" hangingPunct="1"/>
            <a:r>
              <a:rPr lang="en-US" altLang="en-US" dirty="0"/>
              <a:t>Game Tech</a:t>
            </a:r>
          </a:p>
        </p:txBody>
      </p:sp>
      <p:sp>
        <p:nvSpPr>
          <p:cNvPr id="117763" name="Footer Placeholder 2">
            <a:extLst>
              <a:ext uri="{FF2B5EF4-FFF2-40B4-BE49-F238E27FC236}">
                <a16:creationId xmlns:a16="http://schemas.microsoft.com/office/drawing/2014/main" id="{0BC5DFCF-1555-794A-AF74-C83A694CB003}"/>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7764" name="Slide Number Placeholder 3">
            <a:extLst>
              <a:ext uri="{FF2B5EF4-FFF2-40B4-BE49-F238E27FC236}">
                <a16:creationId xmlns:a16="http://schemas.microsoft.com/office/drawing/2014/main" id="{2DAECAF5-A1DC-9346-A0D5-72F9F8BC870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9B7A88-82AF-E341-9017-7316E97C4225}" type="slidenum">
              <a:rPr lang="en-US" altLang="en-US" smtClean="0">
                <a:solidFill>
                  <a:srgbClr val="161E2D"/>
                </a:solidFill>
                <a:latin typeface="Arial" panose="020B0604020202020204" pitchFamily="34" charset="0"/>
              </a:rPr>
              <a:pPr fontAlgn="base">
                <a:spcBef>
                  <a:spcPct val="0"/>
                </a:spcBef>
                <a:spcAft>
                  <a:spcPct val="0"/>
                </a:spcAft>
              </a:pPr>
              <a:t>87</a:t>
            </a:fld>
            <a:endParaRPr lang="en-US" altLang="en-US" dirty="0">
              <a:solidFill>
                <a:srgbClr val="161E2D"/>
              </a:solidFill>
              <a:latin typeface="Arial" panose="020B0604020202020204" pitchFamily="34" charset="0"/>
            </a:endParaRPr>
          </a:p>
        </p:txBody>
      </p:sp>
      <p:sp>
        <p:nvSpPr>
          <p:cNvPr id="117765" name="Text Placeholder 4">
            <a:extLst>
              <a:ext uri="{FF2B5EF4-FFF2-40B4-BE49-F238E27FC236}">
                <a16:creationId xmlns:a16="http://schemas.microsoft.com/office/drawing/2014/main" id="{AB9DADAD-B8DC-F141-A67E-B9E1D79A2005}"/>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1/2</a:t>
            </a:r>
          </a:p>
        </p:txBody>
      </p:sp>
      <p:sp>
        <p:nvSpPr>
          <p:cNvPr id="117766" name="TextBox 6">
            <a:extLst>
              <a:ext uri="{FF2B5EF4-FFF2-40B4-BE49-F238E27FC236}">
                <a16:creationId xmlns:a16="http://schemas.microsoft.com/office/drawing/2014/main" id="{2401B00E-C727-4144-8BC8-1C9691328F8E}"/>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GameLift</a:t>
            </a:r>
          </a:p>
        </p:txBody>
      </p:sp>
      <p:cxnSp>
        <p:nvCxnSpPr>
          <p:cNvPr id="8" name="Straight Connector 7">
            <a:extLst>
              <a:ext uri="{FF2B5EF4-FFF2-40B4-BE49-F238E27FC236}">
                <a16:creationId xmlns:a16="http://schemas.microsoft.com/office/drawing/2014/main" id="{DD771EED-1D41-7C40-B21C-94AAED8F60D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DFEDF3C-D0BD-1E42-AE06-09FBCDFC43CA}"/>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1B572A5-777E-9545-918D-3AC84AD847D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17770" name="Graphic 11">
            <a:extLst>
              <a:ext uri="{FF2B5EF4-FFF2-40B4-BE49-F238E27FC236}">
                <a16:creationId xmlns:a16="http://schemas.microsoft.com/office/drawing/2014/main" id="{50A43D84-54B5-9B41-B7BC-1AF2523C14A9}"/>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5245100"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71" name="TextBox 12">
            <a:extLst>
              <a:ext uri="{FF2B5EF4-FFF2-40B4-BE49-F238E27FC236}">
                <a16:creationId xmlns:a16="http://schemas.microsoft.com/office/drawing/2014/main" id="{7A4F7E94-C25A-044F-8750-78FEBD2165CE}"/>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GameKit</a:t>
            </a:r>
          </a:p>
        </p:txBody>
      </p:sp>
      <p:pic>
        <p:nvPicPr>
          <p:cNvPr id="13" name="Graphic 12">
            <a:extLst>
              <a:ext uri="{FF2B5EF4-FFF2-40B4-BE49-F238E27FC236}">
                <a16:creationId xmlns:a16="http://schemas.microsoft.com/office/drawing/2014/main" id="{0A1EB609-3DE3-F243-83AE-5E5E93DDC15F}"/>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516812" y="1184275"/>
            <a:ext cx="762000" cy="762000"/>
          </a:xfrm>
          <a:prstGeom prst="rect">
            <a:avLst/>
          </a:prstGeom>
        </p:spPr>
      </p:pic>
      <p:sp>
        <p:nvSpPr>
          <p:cNvPr id="14" name="TextBox 11">
            <a:extLst>
              <a:ext uri="{FF2B5EF4-FFF2-40B4-BE49-F238E27FC236}">
                <a16:creationId xmlns:a16="http://schemas.microsoft.com/office/drawing/2014/main" id="{D68A6906-6700-024F-9385-80CD7134BF2E}"/>
              </a:ext>
            </a:extLst>
          </p:cNvPr>
          <p:cNvSpPr txBox="1">
            <a:spLocks noChangeArrowheads="1"/>
          </p:cNvSpPr>
          <p:nvPr/>
        </p:nvSpPr>
        <p:spPr bwMode="auto">
          <a:xfrm>
            <a:off x="6756500"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GameSparks</a:t>
            </a:r>
          </a:p>
        </p:txBody>
      </p:sp>
      <p:pic>
        <p:nvPicPr>
          <p:cNvPr id="15" name="Graphic 23">
            <a:extLst>
              <a:ext uri="{FF2B5EF4-FFF2-40B4-BE49-F238E27FC236}">
                <a16:creationId xmlns:a16="http://schemas.microsoft.com/office/drawing/2014/main" id="{5CC55D05-B131-F941-9222-F7EF5B784E09}"/>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981551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520C492F-2EF8-DA4E-862A-2568D3DE12A7}"/>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Open 3D Engine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Graphic 10">
            <a:extLst>
              <a:ext uri="{FF2B5EF4-FFF2-40B4-BE49-F238E27FC236}">
                <a16:creationId xmlns:a16="http://schemas.microsoft.com/office/drawing/2014/main" id="{7ED7175B-91F5-BE4B-A1A5-60D769A1BC04}"/>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itle 1">
            <a:extLst>
              <a:ext uri="{FF2B5EF4-FFF2-40B4-BE49-F238E27FC236}">
                <a16:creationId xmlns:a16="http://schemas.microsoft.com/office/drawing/2014/main" id="{BFC53466-849A-8542-867A-99E93B17E218}"/>
              </a:ext>
            </a:extLst>
          </p:cNvPr>
          <p:cNvSpPr>
            <a:spLocks noGrp="1" noChangeArrowheads="1"/>
          </p:cNvSpPr>
          <p:nvPr>
            <p:ph type="title"/>
          </p:nvPr>
        </p:nvSpPr>
        <p:spPr>
          <a:xfrm>
            <a:off x="241300" y="365125"/>
            <a:ext cx="8637588" cy="644525"/>
          </a:xfrm>
        </p:spPr>
        <p:txBody>
          <a:bodyPr/>
          <a:lstStyle/>
          <a:p>
            <a:pPr eaLnBrk="1" hangingPunct="1"/>
            <a:r>
              <a:rPr lang="en-US" altLang="en-US" dirty="0"/>
              <a:t>Game Tech</a:t>
            </a:r>
          </a:p>
        </p:txBody>
      </p:sp>
      <p:sp>
        <p:nvSpPr>
          <p:cNvPr id="117763" name="Footer Placeholder 2">
            <a:extLst>
              <a:ext uri="{FF2B5EF4-FFF2-40B4-BE49-F238E27FC236}">
                <a16:creationId xmlns:a16="http://schemas.microsoft.com/office/drawing/2014/main" id="{0BC5DFCF-1555-794A-AF74-C83A694CB003}"/>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7764" name="Slide Number Placeholder 3">
            <a:extLst>
              <a:ext uri="{FF2B5EF4-FFF2-40B4-BE49-F238E27FC236}">
                <a16:creationId xmlns:a16="http://schemas.microsoft.com/office/drawing/2014/main" id="{2DAECAF5-A1DC-9346-A0D5-72F9F8BC870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9B7A88-82AF-E341-9017-7316E97C4225}" type="slidenum">
              <a:rPr lang="en-US" altLang="en-US" smtClean="0">
                <a:solidFill>
                  <a:srgbClr val="161E2D"/>
                </a:solidFill>
                <a:latin typeface="Arial" panose="020B0604020202020204" pitchFamily="34" charset="0"/>
              </a:rPr>
              <a:pPr fontAlgn="base">
                <a:spcBef>
                  <a:spcPct val="0"/>
                </a:spcBef>
                <a:spcAft>
                  <a:spcPct val="0"/>
                </a:spcAft>
              </a:pPr>
              <a:t>88</a:t>
            </a:fld>
            <a:endParaRPr lang="en-US" altLang="en-US" dirty="0">
              <a:solidFill>
                <a:srgbClr val="161E2D"/>
              </a:solidFill>
              <a:latin typeface="Arial" panose="020B0604020202020204" pitchFamily="34" charset="0"/>
            </a:endParaRPr>
          </a:p>
        </p:txBody>
      </p:sp>
      <p:sp>
        <p:nvSpPr>
          <p:cNvPr id="117765" name="Text Placeholder 4">
            <a:extLst>
              <a:ext uri="{FF2B5EF4-FFF2-40B4-BE49-F238E27FC236}">
                <a16:creationId xmlns:a16="http://schemas.microsoft.com/office/drawing/2014/main" id="{AB9DADAD-B8DC-F141-A67E-B9E1D79A2005}"/>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2/2</a:t>
            </a:r>
          </a:p>
        </p:txBody>
      </p:sp>
      <p:sp>
        <p:nvSpPr>
          <p:cNvPr id="117766" name="TextBox 6">
            <a:extLst>
              <a:ext uri="{FF2B5EF4-FFF2-40B4-BE49-F238E27FC236}">
                <a16:creationId xmlns:a16="http://schemas.microsoft.com/office/drawing/2014/main" id="{2401B00E-C727-4144-8BC8-1C9691328F8E}"/>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Lumberyard</a:t>
            </a:r>
          </a:p>
        </p:txBody>
      </p:sp>
      <p:cxnSp>
        <p:nvCxnSpPr>
          <p:cNvPr id="8" name="Straight Connector 7">
            <a:extLst>
              <a:ext uri="{FF2B5EF4-FFF2-40B4-BE49-F238E27FC236}">
                <a16:creationId xmlns:a16="http://schemas.microsoft.com/office/drawing/2014/main" id="{DD771EED-1D41-7C40-B21C-94AAED8F60DB}"/>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DFEDF3C-D0BD-1E42-AE06-09FBCDFC43CA}"/>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1B572A5-777E-9545-918D-3AC84AD847D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1622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Graphic 9">
            <a:extLst>
              <a:ext uri="{FF2B5EF4-FFF2-40B4-BE49-F238E27FC236}">
                <a16:creationId xmlns:a16="http://schemas.microsoft.com/office/drawing/2014/main" id="{C0FE689E-2060-AD41-8DFE-FABAF442F961}"/>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6" name="Title 1">
            <a:extLst>
              <a:ext uri="{FF2B5EF4-FFF2-40B4-BE49-F238E27FC236}">
                <a16:creationId xmlns:a16="http://schemas.microsoft.com/office/drawing/2014/main" id="{47023CA4-E6F1-F842-91A0-521DA8D1D53B}"/>
              </a:ext>
            </a:extLst>
          </p:cNvPr>
          <p:cNvSpPr>
            <a:spLocks noGrp="1" noChangeArrowheads="1"/>
          </p:cNvSpPr>
          <p:nvPr>
            <p:ph type="ctrTitle"/>
          </p:nvPr>
        </p:nvSpPr>
        <p:spPr>
          <a:xfrm>
            <a:off x="290513" y="2101850"/>
            <a:ext cx="8196262" cy="2251075"/>
          </a:xfrm>
        </p:spPr>
        <p:txBody>
          <a:bodyPr/>
          <a:lstStyle/>
          <a:p>
            <a:pPr eaLnBrk="1" hangingPunct="1"/>
            <a:r>
              <a:rPr lang="en-US" altLang="en-US" dirty="0"/>
              <a:t>Internet of</a:t>
            </a:r>
            <a:br>
              <a:rPr lang="en-US" altLang="en-US" dirty="0"/>
            </a:br>
            <a:r>
              <a:rPr lang="en-US" altLang="en-US" dirty="0"/>
              <a:t>Things</a:t>
            </a:r>
          </a:p>
        </p:txBody>
      </p:sp>
      <p:sp>
        <p:nvSpPr>
          <p:cNvPr id="118787" name="Footer Placeholder 2">
            <a:extLst>
              <a:ext uri="{FF2B5EF4-FFF2-40B4-BE49-F238E27FC236}">
                <a16:creationId xmlns:a16="http://schemas.microsoft.com/office/drawing/2014/main" id="{E3544A25-5628-0D47-B798-DFEE55B0C06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8788" name="Slide Number Placeholder 3">
            <a:extLst>
              <a:ext uri="{FF2B5EF4-FFF2-40B4-BE49-F238E27FC236}">
                <a16:creationId xmlns:a16="http://schemas.microsoft.com/office/drawing/2014/main" id="{85B542CB-C8C7-B54C-8EF9-A3F3A70E1E7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D3E1F94-8FB0-D24B-80EC-9D18AE6BDFD7}" type="slidenum">
              <a:rPr lang="en-US" altLang="en-US" smtClean="0">
                <a:solidFill>
                  <a:srgbClr val="161E2D"/>
                </a:solidFill>
                <a:latin typeface="Arial" panose="020B0604020202020204" pitchFamily="34" charset="0"/>
              </a:rPr>
              <a:pPr fontAlgn="base">
                <a:spcBef>
                  <a:spcPct val="0"/>
                </a:spcBef>
                <a:spcAft>
                  <a:spcPct val="0"/>
                </a:spcAft>
              </a:pPr>
              <a:t>89</a:t>
            </a:fld>
            <a:endParaRPr lang="en-US" altLang="en-US" dirty="0">
              <a:solidFill>
                <a:srgbClr val="161E2D"/>
              </a:solidFill>
              <a:latin typeface="Arial" panose="020B0604020202020204" pitchFamily="34" charset="0"/>
            </a:endParaRPr>
          </a:p>
        </p:txBody>
      </p:sp>
      <p:sp>
        <p:nvSpPr>
          <p:cNvPr id="118789" name="Title 3">
            <a:extLst>
              <a:ext uri="{FF2B5EF4-FFF2-40B4-BE49-F238E27FC236}">
                <a16:creationId xmlns:a16="http://schemas.microsoft.com/office/drawing/2014/main" id="{38CE7250-B7C8-B14F-BF41-01AC5A8D0588}"/>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9" name="Graphic 23">
            <a:extLst>
              <a:ext uri="{FF2B5EF4-FFF2-40B4-BE49-F238E27FC236}">
                <a16:creationId xmlns:a16="http://schemas.microsoft.com/office/drawing/2014/main" id="{24284D40-1350-114D-BBE9-2D98A07B93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551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0" name="Graphic 21">
            <a:extLst>
              <a:ext uri="{FF2B5EF4-FFF2-40B4-BE49-F238E27FC236}">
                <a16:creationId xmlns:a16="http://schemas.microsoft.com/office/drawing/2014/main" id="{D56D5A51-F9F7-6E48-AAB4-7FD2C95D2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Graphic 19">
            <a:extLst>
              <a:ext uri="{FF2B5EF4-FFF2-40B4-BE49-F238E27FC236}">
                <a16:creationId xmlns:a16="http://schemas.microsoft.com/office/drawing/2014/main" id="{01FCFD47-4C70-4A4C-AA6A-FBB9936682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Graphic 17">
            <a:extLst>
              <a:ext uri="{FF2B5EF4-FFF2-40B4-BE49-F238E27FC236}">
                <a16:creationId xmlns:a16="http://schemas.microsoft.com/office/drawing/2014/main" id="{EB3D1B55-770E-1D4A-AD38-F839BF3365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3" name="Title 1">
            <a:extLst>
              <a:ext uri="{FF2B5EF4-FFF2-40B4-BE49-F238E27FC236}">
                <a16:creationId xmlns:a16="http://schemas.microsoft.com/office/drawing/2014/main" id="{6185BC52-0D4C-6F44-8AC0-A90EE292CB8B}"/>
              </a:ext>
            </a:extLst>
          </p:cNvPr>
          <p:cNvSpPr>
            <a:spLocks noGrp="1" noChangeArrowheads="1"/>
          </p:cNvSpPr>
          <p:nvPr>
            <p:ph type="title"/>
          </p:nvPr>
        </p:nvSpPr>
        <p:spPr/>
        <p:txBody>
          <a:bodyPr/>
          <a:lstStyle/>
          <a:p>
            <a:pPr eaLnBrk="1" hangingPunct="1"/>
            <a:r>
              <a:rPr lang="en-US" altLang="en-US" dirty="0"/>
              <a:t>Internet of Things</a:t>
            </a:r>
          </a:p>
        </p:txBody>
      </p:sp>
      <p:sp>
        <p:nvSpPr>
          <p:cNvPr id="119816" name="Text Placeholder 4">
            <a:extLst>
              <a:ext uri="{FF2B5EF4-FFF2-40B4-BE49-F238E27FC236}">
                <a16:creationId xmlns:a16="http://schemas.microsoft.com/office/drawing/2014/main" id="{2677461C-62D4-5246-B64E-6E036E06B29B}"/>
              </a:ext>
            </a:extLst>
          </p:cNvPr>
          <p:cNvSpPr>
            <a:spLocks noGrp="1" noChangeArrowheads="1"/>
          </p:cNvSpPr>
          <p:nvPr>
            <p:ph type="body" sz="quarter" idx="10"/>
          </p:nvPr>
        </p:nvSpPr>
        <p:spPr/>
        <p:txBody>
          <a:bodyPr/>
          <a:lstStyle/>
          <a:p>
            <a:pPr eaLnBrk="1" hangingPunct="1"/>
            <a:r>
              <a:rPr lang="en-US" altLang="en-US" dirty="0"/>
              <a:t>1/7</a:t>
            </a:r>
          </a:p>
        </p:txBody>
      </p:sp>
      <p:sp>
        <p:nvSpPr>
          <p:cNvPr id="119814" name="Footer Placeholder 2">
            <a:extLst>
              <a:ext uri="{FF2B5EF4-FFF2-40B4-BE49-F238E27FC236}">
                <a16:creationId xmlns:a16="http://schemas.microsoft.com/office/drawing/2014/main" id="{7FEEF789-64A5-8E4D-BECA-9BE0CDFC420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19815" name="Slide Number Placeholder 3">
            <a:extLst>
              <a:ext uri="{FF2B5EF4-FFF2-40B4-BE49-F238E27FC236}">
                <a16:creationId xmlns:a16="http://schemas.microsoft.com/office/drawing/2014/main" id="{23867B9E-226C-5C4F-9F15-F90E7622885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0D01ABB-AC05-B345-B481-4768FE019850}" type="slidenum">
              <a:rPr lang="en-US" altLang="en-US" smtClean="0">
                <a:solidFill>
                  <a:srgbClr val="161E2D"/>
                </a:solidFill>
                <a:latin typeface="Arial" panose="020B0604020202020204" pitchFamily="34" charset="0"/>
              </a:rPr>
              <a:pPr fontAlgn="base">
                <a:spcBef>
                  <a:spcPct val="0"/>
                </a:spcBef>
                <a:spcAft>
                  <a:spcPct val="0"/>
                </a:spcAft>
              </a:pPr>
              <a:t>90</a:t>
            </a:fld>
            <a:endParaRPr lang="en-US" altLang="en-US" dirty="0">
              <a:solidFill>
                <a:srgbClr val="161E2D"/>
              </a:solidFill>
              <a:latin typeface="Arial" panose="020B0604020202020204" pitchFamily="34" charset="0"/>
            </a:endParaRPr>
          </a:p>
        </p:txBody>
      </p:sp>
      <p:sp>
        <p:nvSpPr>
          <p:cNvPr id="119817" name="TextBox 9">
            <a:extLst>
              <a:ext uri="{FF2B5EF4-FFF2-40B4-BE49-F238E27FC236}">
                <a16:creationId xmlns:a16="http://schemas.microsoft.com/office/drawing/2014/main" id="{78E4D55B-007D-E941-BAD1-06E261EE694E}"/>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FreeRTOS</a:t>
            </a:r>
          </a:p>
        </p:txBody>
      </p:sp>
      <p:cxnSp>
        <p:nvCxnSpPr>
          <p:cNvPr id="11" name="Straight Connector 10">
            <a:extLst>
              <a:ext uri="{FF2B5EF4-FFF2-40B4-BE49-F238E27FC236}">
                <a16:creationId xmlns:a16="http://schemas.microsoft.com/office/drawing/2014/main" id="{5FA95BD4-5A76-BC4F-8529-B045B2828150}"/>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9819" name="TextBox 11">
            <a:extLst>
              <a:ext uri="{FF2B5EF4-FFF2-40B4-BE49-F238E27FC236}">
                <a16:creationId xmlns:a16="http://schemas.microsoft.com/office/drawing/2014/main" id="{2FF1EDE3-C422-9248-BE99-5D2C8E2870D8}"/>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1-Click</a:t>
            </a:r>
          </a:p>
        </p:txBody>
      </p:sp>
      <p:sp>
        <p:nvSpPr>
          <p:cNvPr id="119820" name="TextBox 12">
            <a:extLst>
              <a:ext uri="{FF2B5EF4-FFF2-40B4-BE49-F238E27FC236}">
                <a16:creationId xmlns:a16="http://schemas.microsoft.com/office/drawing/2014/main" id="{F9FD0DF6-96C4-5E48-9A3F-7FA8AE634248}"/>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Analytics</a:t>
            </a:r>
          </a:p>
        </p:txBody>
      </p:sp>
      <p:cxnSp>
        <p:nvCxnSpPr>
          <p:cNvPr id="14" name="Straight Connector 13">
            <a:extLst>
              <a:ext uri="{FF2B5EF4-FFF2-40B4-BE49-F238E27FC236}">
                <a16:creationId xmlns:a16="http://schemas.microsoft.com/office/drawing/2014/main" id="{0A8AA4C5-1BFF-8345-B0A8-A849A886AAA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D98775-F849-AF42-AF8A-87F91F30BFCD}"/>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19823" name="TextBox 15">
            <a:extLst>
              <a:ext uri="{FF2B5EF4-FFF2-40B4-BE49-F238E27FC236}">
                <a16:creationId xmlns:a16="http://schemas.microsoft.com/office/drawing/2014/main" id="{2D0012AB-F122-4441-AA54-5CA7BF33EE9E}"/>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Button</a:t>
            </a:r>
          </a:p>
        </p:txBody>
      </p:sp>
      <p:sp>
        <p:nvSpPr>
          <p:cNvPr id="119824" name="TextBox 16">
            <a:extLst>
              <a:ext uri="{FF2B5EF4-FFF2-40B4-BE49-F238E27FC236}">
                <a16:creationId xmlns:a16="http://schemas.microsoft.com/office/drawing/2014/main" id="{20A50FB0-E463-B94F-B372-AA3E78D2DB3C}"/>
              </a:ext>
            </a:extLst>
          </p:cNvPr>
          <p:cNvSpPr txBox="1">
            <a:spLocks noChangeArrowheads="1"/>
          </p:cNvSpPr>
          <p:nvPr/>
        </p:nvSpPr>
        <p:spPr bwMode="auto">
          <a:xfrm>
            <a:off x="6746875" y="3248025"/>
            <a:ext cx="1185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Channel</a:t>
            </a:r>
          </a:p>
        </p:txBody>
      </p:sp>
      <p:sp>
        <p:nvSpPr>
          <p:cNvPr id="119825" name="TextBox 18">
            <a:extLst>
              <a:ext uri="{FF2B5EF4-FFF2-40B4-BE49-F238E27FC236}">
                <a16:creationId xmlns:a16="http://schemas.microsoft.com/office/drawing/2014/main" id="{BDC1AB31-D1A1-E64D-96D4-C081A50FE212}"/>
              </a:ext>
            </a:extLst>
          </p:cNvPr>
          <p:cNvSpPr txBox="1">
            <a:spLocks noChangeArrowheads="1"/>
          </p:cNvSpPr>
          <p:nvPr/>
        </p:nvSpPr>
        <p:spPr bwMode="auto">
          <a:xfrm>
            <a:off x="7867650" y="3248025"/>
            <a:ext cx="12271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Dataset</a:t>
            </a:r>
          </a:p>
        </p:txBody>
      </p:sp>
      <p:sp>
        <p:nvSpPr>
          <p:cNvPr id="119826" name="TextBox 20">
            <a:extLst>
              <a:ext uri="{FF2B5EF4-FFF2-40B4-BE49-F238E27FC236}">
                <a16:creationId xmlns:a16="http://schemas.microsoft.com/office/drawing/2014/main" id="{70C7C4C5-12EE-BB40-B556-80A4C2015710}"/>
              </a:ext>
            </a:extLst>
          </p:cNvPr>
          <p:cNvSpPr txBox="1">
            <a:spLocks noChangeArrowheads="1"/>
          </p:cNvSpPr>
          <p:nvPr/>
        </p:nvSpPr>
        <p:spPr bwMode="auto">
          <a:xfrm>
            <a:off x="6723063" y="4373563"/>
            <a:ext cx="12096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Pipeline</a:t>
            </a:r>
          </a:p>
        </p:txBody>
      </p:sp>
      <p:sp>
        <p:nvSpPr>
          <p:cNvPr id="119827" name="TextBox 22">
            <a:extLst>
              <a:ext uri="{FF2B5EF4-FFF2-40B4-BE49-F238E27FC236}">
                <a16:creationId xmlns:a16="http://schemas.microsoft.com/office/drawing/2014/main" id="{9627558F-D4CE-7C4C-8AB6-AEB52ABD49A5}"/>
              </a:ext>
            </a:extLst>
          </p:cNvPr>
          <p:cNvSpPr txBox="1">
            <a:spLocks noChangeArrowheads="1"/>
          </p:cNvSpPr>
          <p:nvPr/>
        </p:nvSpPr>
        <p:spPr bwMode="auto">
          <a:xfrm>
            <a:off x="7867650" y="4373563"/>
            <a:ext cx="12207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Notebook</a:t>
            </a:r>
          </a:p>
        </p:txBody>
      </p:sp>
      <p:sp>
        <p:nvSpPr>
          <p:cNvPr id="119828" name="TextBox 29">
            <a:extLst>
              <a:ext uri="{FF2B5EF4-FFF2-40B4-BE49-F238E27FC236}">
                <a16:creationId xmlns:a16="http://schemas.microsoft.com/office/drawing/2014/main" id="{B38866E0-B851-764A-99E8-7B4A842F891D}"/>
              </a:ext>
            </a:extLst>
          </p:cNvPr>
          <p:cNvSpPr txBox="1">
            <a:spLocks noChangeArrowheads="1"/>
          </p:cNvSpPr>
          <p:nvPr/>
        </p:nvSpPr>
        <p:spPr bwMode="auto">
          <a:xfrm>
            <a:off x="6723063" y="5449888"/>
            <a:ext cx="12096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Data store</a:t>
            </a:r>
          </a:p>
        </p:txBody>
      </p:sp>
      <p:pic>
        <p:nvPicPr>
          <p:cNvPr id="119829" name="Graphic 6">
            <a:extLst>
              <a:ext uri="{FF2B5EF4-FFF2-40B4-BE49-F238E27FC236}">
                <a16:creationId xmlns:a16="http://schemas.microsoft.com/office/drawing/2014/main" id="{9ADD063C-43EC-164C-8708-0D04B358BD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9775" y="28067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0" name="Graphic 8">
            <a:extLst>
              <a:ext uri="{FF2B5EF4-FFF2-40B4-BE49-F238E27FC236}">
                <a16:creationId xmlns:a16="http://schemas.microsoft.com/office/drawing/2014/main" id="{696FEBAB-41A9-0946-B6F6-50D90BCAF0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55000" y="28003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1" name="Graphic 25">
            <a:extLst>
              <a:ext uri="{FF2B5EF4-FFF2-40B4-BE49-F238E27FC236}">
                <a16:creationId xmlns:a16="http://schemas.microsoft.com/office/drawing/2014/main" id="{46F018B3-482F-BD45-A23B-07882D27263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5650" y="39560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2" name="Graphic 27">
            <a:extLst>
              <a:ext uri="{FF2B5EF4-FFF2-40B4-BE49-F238E27FC236}">
                <a16:creationId xmlns:a16="http://schemas.microsoft.com/office/drawing/2014/main" id="{BD79E935-917A-6744-8456-E0ADD18A323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50238" y="3911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3" name="Graphic 30">
            <a:extLst>
              <a:ext uri="{FF2B5EF4-FFF2-40B4-BE49-F238E27FC236}">
                <a16:creationId xmlns:a16="http://schemas.microsoft.com/office/drawing/2014/main" id="{CC714B59-2D01-C84D-8162-0A0C53CAAE1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8825" y="50038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3" name="Graphic 22">
            <a:extLst>
              <a:ext uri="{FF2B5EF4-FFF2-40B4-BE49-F238E27FC236}">
                <a16:creationId xmlns:a16="http://schemas.microsoft.com/office/drawing/2014/main" id="{BB66E0D9-5682-464E-9BFD-D01BE1223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392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4" name="Graphic 18">
            <a:extLst>
              <a:ext uri="{FF2B5EF4-FFF2-40B4-BE49-F238E27FC236}">
                <a16:creationId xmlns:a16="http://schemas.microsoft.com/office/drawing/2014/main" id="{309AEF94-506C-084D-8413-0649959AF0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5" name="Graphic 8">
            <a:extLst>
              <a:ext uri="{FF2B5EF4-FFF2-40B4-BE49-F238E27FC236}">
                <a16:creationId xmlns:a16="http://schemas.microsoft.com/office/drawing/2014/main" id="{01A3B0CB-7EA1-FB44-A99D-47EB5CBD68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Graphic 6">
            <a:extLst>
              <a:ext uri="{FF2B5EF4-FFF2-40B4-BE49-F238E27FC236}">
                <a16:creationId xmlns:a16="http://schemas.microsoft.com/office/drawing/2014/main" id="{533E58B1-0DDF-9C44-8601-F72411B38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Title 1">
            <a:extLst>
              <a:ext uri="{FF2B5EF4-FFF2-40B4-BE49-F238E27FC236}">
                <a16:creationId xmlns:a16="http://schemas.microsoft.com/office/drawing/2014/main" id="{CC13FB75-665E-E84A-BA19-25B2D4F56B52}"/>
              </a:ext>
            </a:extLst>
          </p:cNvPr>
          <p:cNvSpPr>
            <a:spLocks noGrp="1" noChangeArrowheads="1"/>
          </p:cNvSpPr>
          <p:nvPr>
            <p:ph type="title"/>
          </p:nvPr>
        </p:nvSpPr>
        <p:spPr/>
        <p:txBody>
          <a:bodyPr/>
          <a:lstStyle/>
          <a:p>
            <a:pPr eaLnBrk="1" hangingPunct="1"/>
            <a:r>
              <a:rPr lang="en-US" altLang="en-US" dirty="0"/>
              <a:t>Internet of Things</a:t>
            </a:r>
          </a:p>
        </p:txBody>
      </p:sp>
      <p:sp>
        <p:nvSpPr>
          <p:cNvPr id="120840" name="Text Placeholder 4">
            <a:extLst>
              <a:ext uri="{FF2B5EF4-FFF2-40B4-BE49-F238E27FC236}">
                <a16:creationId xmlns:a16="http://schemas.microsoft.com/office/drawing/2014/main" id="{8B1C30DC-F50F-EA4F-8753-172111C4F5C1}"/>
              </a:ext>
            </a:extLst>
          </p:cNvPr>
          <p:cNvSpPr>
            <a:spLocks noGrp="1" noChangeArrowheads="1"/>
          </p:cNvSpPr>
          <p:nvPr>
            <p:ph type="body" sz="quarter" idx="10"/>
          </p:nvPr>
        </p:nvSpPr>
        <p:spPr/>
        <p:txBody>
          <a:bodyPr/>
          <a:lstStyle/>
          <a:p>
            <a:pPr eaLnBrk="1" hangingPunct="1"/>
            <a:r>
              <a:rPr lang="en-US" altLang="en-US" dirty="0"/>
              <a:t>2/7</a:t>
            </a:r>
          </a:p>
        </p:txBody>
      </p:sp>
      <p:sp>
        <p:nvSpPr>
          <p:cNvPr id="120838" name="Footer Placeholder 2">
            <a:extLst>
              <a:ext uri="{FF2B5EF4-FFF2-40B4-BE49-F238E27FC236}">
                <a16:creationId xmlns:a16="http://schemas.microsoft.com/office/drawing/2014/main" id="{4804CD7F-51BA-5C4B-884D-1C1115D5A9DD}"/>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0839" name="Slide Number Placeholder 3">
            <a:extLst>
              <a:ext uri="{FF2B5EF4-FFF2-40B4-BE49-F238E27FC236}">
                <a16:creationId xmlns:a16="http://schemas.microsoft.com/office/drawing/2014/main" id="{3CA49C30-2599-1044-BED9-1B07222152C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4AA343D-FC4D-5C48-A06A-EAA9A69951D9}" type="slidenum">
              <a:rPr lang="en-US" altLang="en-US" smtClean="0">
                <a:solidFill>
                  <a:srgbClr val="161E2D"/>
                </a:solidFill>
                <a:latin typeface="Arial" panose="020B0604020202020204" pitchFamily="34" charset="0"/>
              </a:rPr>
              <a:pPr fontAlgn="base">
                <a:spcBef>
                  <a:spcPct val="0"/>
                </a:spcBef>
                <a:spcAft>
                  <a:spcPct val="0"/>
                </a:spcAft>
              </a:pPr>
              <a:t>91</a:t>
            </a:fld>
            <a:endParaRPr lang="en-US" altLang="en-US" dirty="0">
              <a:solidFill>
                <a:srgbClr val="161E2D"/>
              </a:solidFill>
              <a:latin typeface="Arial" panose="020B0604020202020204" pitchFamily="34" charset="0"/>
            </a:endParaRPr>
          </a:p>
        </p:txBody>
      </p:sp>
      <p:sp>
        <p:nvSpPr>
          <p:cNvPr id="120841" name="TextBox 9">
            <a:extLst>
              <a:ext uri="{FF2B5EF4-FFF2-40B4-BE49-F238E27FC236}">
                <a16:creationId xmlns:a16="http://schemas.microsoft.com/office/drawing/2014/main" id="{145FFB69-350C-7846-9215-4FB7F8BB5C8E}"/>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Core</a:t>
            </a:r>
          </a:p>
        </p:txBody>
      </p:sp>
      <p:cxnSp>
        <p:nvCxnSpPr>
          <p:cNvPr id="11" name="Straight Connector 10">
            <a:extLst>
              <a:ext uri="{FF2B5EF4-FFF2-40B4-BE49-F238E27FC236}">
                <a16:creationId xmlns:a16="http://schemas.microsoft.com/office/drawing/2014/main" id="{5FA95BD4-5A76-BC4F-8529-B045B2828150}"/>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0843" name="TextBox 11">
            <a:extLst>
              <a:ext uri="{FF2B5EF4-FFF2-40B4-BE49-F238E27FC236}">
                <a16:creationId xmlns:a16="http://schemas.microsoft.com/office/drawing/2014/main" id="{FC201611-69C8-0041-82A5-476B23C9C338}"/>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Device</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Defender</a:t>
            </a:r>
          </a:p>
        </p:txBody>
      </p:sp>
      <p:sp>
        <p:nvSpPr>
          <p:cNvPr id="120844" name="TextBox 12">
            <a:extLst>
              <a:ext uri="{FF2B5EF4-FFF2-40B4-BE49-F238E27FC236}">
                <a16:creationId xmlns:a16="http://schemas.microsoft.com/office/drawing/2014/main" id="{565D164A-45ED-6947-BC8B-4EB31132D8AD}"/>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Device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Management</a:t>
            </a:r>
          </a:p>
        </p:txBody>
      </p:sp>
      <p:cxnSp>
        <p:nvCxnSpPr>
          <p:cNvPr id="14" name="Straight Connector 13">
            <a:extLst>
              <a:ext uri="{FF2B5EF4-FFF2-40B4-BE49-F238E27FC236}">
                <a16:creationId xmlns:a16="http://schemas.microsoft.com/office/drawing/2014/main" id="{0A8AA4C5-1BFF-8345-B0A8-A849A886AAA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D98775-F849-AF42-AF8A-87F91F30BFCD}"/>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0847" name="TextBox 15">
            <a:extLst>
              <a:ext uri="{FF2B5EF4-FFF2-40B4-BE49-F238E27FC236}">
                <a16:creationId xmlns:a16="http://schemas.microsoft.com/office/drawing/2014/main" id="{3A2F4940-F955-C746-8AEB-42A2DBECEC5C}"/>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Events</a:t>
            </a:r>
          </a:p>
        </p:txBody>
      </p:sp>
      <p:sp>
        <p:nvSpPr>
          <p:cNvPr id="120848" name="TextBox 16">
            <a:extLst>
              <a:ext uri="{FF2B5EF4-FFF2-40B4-BE49-F238E27FC236}">
                <a16:creationId xmlns:a16="http://schemas.microsoft.com/office/drawing/2014/main" id="{CB83434C-6DD1-3746-A9E9-4305046A1728}"/>
              </a:ext>
            </a:extLst>
          </p:cNvPr>
          <p:cNvSpPr txBox="1">
            <a:spLocks noChangeArrowheads="1"/>
          </p:cNvSpPr>
          <p:nvPr/>
        </p:nvSpPr>
        <p:spPr bwMode="auto">
          <a:xfrm>
            <a:off x="4956969" y="3308350"/>
            <a:ext cx="13541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device jobs</a:t>
            </a:r>
          </a:p>
        </p:txBody>
      </p:sp>
      <p:pic>
        <p:nvPicPr>
          <p:cNvPr id="120849" name="Graphic 7">
            <a:extLst>
              <a:ext uri="{FF2B5EF4-FFF2-40B4-BE49-F238E27FC236}">
                <a16:creationId xmlns:a16="http://schemas.microsoft.com/office/drawing/2014/main" id="{F5982A84-0395-9743-829F-6F0D82493F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05438"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6">
            <a:extLst>
              <a:ext uri="{FF2B5EF4-FFF2-40B4-BE49-F238E27FC236}">
                <a16:creationId xmlns:a16="http://schemas.microsoft.com/office/drawing/2014/main" id="{E31BA107-50BB-1478-A2AB-7FF55EDF3FEF}"/>
              </a:ext>
            </a:extLst>
          </p:cNvPr>
          <p:cNvSpPr txBox="1">
            <a:spLocks noChangeArrowheads="1"/>
          </p:cNvSpPr>
          <p:nvPr/>
        </p:nvSpPr>
        <p:spPr bwMode="auto">
          <a:xfrm>
            <a:off x="7239001" y="3308350"/>
            <a:ext cx="13541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Fleet Hub</a:t>
            </a:r>
          </a:p>
        </p:txBody>
      </p:sp>
      <p:pic>
        <p:nvPicPr>
          <p:cNvPr id="20" name="Graphic 7">
            <a:extLst>
              <a:ext uri="{FF2B5EF4-FFF2-40B4-BE49-F238E27FC236}">
                <a16:creationId xmlns:a16="http://schemas.microsoft.com/office/drawing/2014/main" id="{B64E815D-BCE3-6F34-3434-779E7C0F1677}"/>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7687470"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7" name="Graphic 20">
            <a:extLst>
              <a:ext uri="{FF2B5EF4-FFF2-40B4-BE49-F238E27FC236}">
                <a16:creationId xmlns:a16="http://schemas.microsoft.com/office/drawing/2014/main" id="{ABE77FA7-042E-FB4F-8A29-DC8B3E7AD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6661"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8" name="Graphic 17">
            <a:extLst>
              <a:ext uri="{FF2B5EF4-FFF2-40B4-BE49-F238E27FC236}">
                <a16:creationId xmlns:a16="http://schemas.microsoft.com/office/drawing/2014/main" id="{BEA29866-F561-0B41-AFBC-A454631144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7996"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Graphic 7">
            <a:extLst>
              <a:ext uri="{FF2B5EF4-FFF2-40B4-BE49-F238E27FC236}">
                <a16:creationId xmlns:a16="http://schemas.microsoft.com/office/drawing/2014/main" id="{C5C14F14-655B-D54D-9BA0-B22A0F6048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Title 1">
            <a:extLst>
              <a:ext uri="{FF2B5EF4-FFF2-40B4-BE49-F238E27FC236}">
                <a16:creationId xmlns:a16="http://schemas.microsoft.com/office/drawing/2014/main" id="{C5E2DFA1-B9E0-964F-993B-4A346FF2D40A}"/>
              </a:ext>
            </a:extLst>
          </p:cNvPr>
          <p:cNvSpPr>
            <a:spLocks noGrp="1" noChangeArrowheads="1"/>
          </p:cNvSpPr>
          <p:nvPr>
            <p:ph type="title"/>
          </p:nvPr>
        </p:nvSpPr>
        <p:spPr/>
        <p:txBody>
          <a:bodyPr/>
          <a:lstStyle/>
          <a:p>
            <a:pPr eaLnBrk="1" hangingPunct="1"/>
            <a:r>
              <a:rPr lang="en-US" altLang="en-US" dirty="0"/>
              <a:t>Internet of Things</a:t>
            </a:r>
          </a:p>
        </p:txBody>
      </p:sp>
      <p:sp>
        <p:nvSpPr>
          <p:cNvPr id="121863" name="Text Placeholder 4">
            <a:extLst>
              <a:ext uri="{FF2B5EF4-FFF2-40B4-BE49-F238E27FC236}">
                <a16:creationId xmlns:a16="http://schemas.microsoft.com/office/drawing/2014/main" id="{A59F2363-A687-FC42-96E6-CBC86BD0310B}"/>
              </a:ext>
            </a:extLst>
          </p:cNvPr>
          <p:cNvSpPr>
            <a:spLocks noGrp="1" noChangeArrowheads="1"/>
          </p:cNvSpPr>
          <p:nvPr>
            <p:ph type="body" sz="quarter" idx="10"/>
          </p:nvPr>
        </p:nvSpPr>
        <p:spPr/>
        <p:txBody>
          <a:bodyPr/>
          <a:lstStyle/>
          <a:p>
            <a:pPr eaLnBrk="1" hangingPunct="1"/>
            <a:r>
              <a:rPr lang="en-US" altLang="en-US" dirty="0"/>
              <a:t>3/7</a:t>
            </a:r>
          </a:p>
        </p:txBody>
      </p:sp>
      <p:sp>
        <p:nvSpPr>
          <p:cNvPr id="121861" name="Footer Placeholder 2">
            <a:extLst>
              <a:ext uri="{FF2B5EF4-FFF2-40B4-BE49-F238E27FC236}">
                <a16:creationId xmlns:a16="http://schemas.microsoft.com/office/drawing/2014/main" id="{0CB25426-64E5-EA4B-BEE0-76B7FF102FC3}"/>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1862" name="Slide Number Placeholder 3">
            <a:extLst>
              <a:ext uri="{FF2B5EF4-FFF2-40B4-BE49-F238E27FC236}">
                <a16:creationId xmlns:a16="http://schemas.microsoft.com/office/drawing/2014/main" id="{40932401-4E28-2343-8C9C-9EC3E381209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03E8D3B-6F79-2241-ACD8-6C23CFCE8BA0}" type="slidenum">
              <a:rPr lang="en-US" altLang="en-US" smtClean="0">
                <a:solidFill>
                  <a:srgbClr val="161E2D"/>
                </a:solidFill>
                <a:latin typeface="Arial" panose="020B0604020202020204" pitchFamily="34" charset="0"/>
              </a:rPr>
              <a:pPr fontAlgn="base">
                <a:spcBef>
                  <a:spcPct val="0"/>
                </a:spcBef>
                <a:spcAft>
                  <a:spcPct val="0"/>
                </a:spcAft>
              </a:pPr>
              <a:t>92</a:t>
            </a:fld>
            <a:endParaRPr lang="en-US" altLang="en-US" dirty="0">
              <a:solidFill>
                <a:srgbClr val="161E2D"/>
              </a:solidFill>
              <a:latin typeface="Arial" panose="020B0604020202020204" pitchFamily="34" charset="0"/>
            </a:endParaRPr>
          </a:p>
        </p:txBody>
      </p:sp>
      <p:sp>
        <p:nvSpPr>
          <p:cNvPr id="121864" name="TextBox 9">
            <a:extLst>
              <a:ext uri="{FF2B5EF4-FFF2-40B4-BE49-F238E27FC236}">
                <a16:creationId xmlns:a16="http://schemas.microsoft.com/office/drawing/2014/main" id="{7809D0B9-34C3-5248-9833-996CE7B9D08A}"/>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Greengrass</a:t>
            </a:r>
          </a:p>
        </p:txBody>
      </p:sp>
      <p:sp>
        <p:nvSpPr>
          <p:cNvPr id="121866" name="TextBox 11">
            <a:extLst>
              <a:ext uri="{FF2B5EF4-FFF2-40B4-BE49-F238E27FC236}">
                <a16:creationId xmlns:a16="http://schemas.microsoft.com/office/drawing/2014/main" id="{168C9888-D333-6A40-8F42-6308CE127EF5}"/>
              </a:ext>
            </a:extLst>
          </p:cNvPr>
          <p:cNvSpPr txBox="1">
            <a:spLocks noChangeArrowheads="1"/>
          </p:cNvSpPr>
          <p:nvPr/>
        </p:nvSpPr>
        <p:spPr bwMode="auto">
          <a:xfrm>
            <a:off x="6758151"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SiteWise</a:t>
            </a:r>
          </a:p>
        </p:txBody>
      </p:sp>
      <p:sp>
        <p:nvSpPr>
          <p:cNvPr id="121867" name="TextBox 12">
            <a:extLst>
              <a:ext uri="{FF2B5EF4-FFF2-40B4-BE49-F238E27FC236}">
                <a16:creationId xmlns:a16="http://schemas.microsoft.com/office/drawing/2014/main" id="{3BF9DD51-9FCC-5649-912A-0E82DF7032F1}"/>
              </a:ext>
            </a:extLst>
          </p:cNvPr>
          <p:cNvSpPr txBox="1">
            <a:spLocks noChangeArrowheads="1"/>
          </p:cNvSpPr>
          <p:nvPr/>
        </p:nvSpPr>
        <p:spPr bwMode="auto">
          <a:xfrm>
            <a:off x="9067361"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Things Graph</a:t>
            </a:r>
          </a:p>
        </p:txBody>
      </p:sp>
      <p:cxnSp>
        <p:nvCxnSpPr>
          <p:cNvPr id="14" name="Straight Connector 13">
            <a:extLst>
              <a:ext uri="{FF2B5EF4-FFF2-40B4-BE49-F238E27FC236}">
                <a16:creationId xmlns:a16="http://schemas.microsoft.com/office/drawing/2014/main" id="{0A8AA4C5-1BFF-8345-B0A8-A849A886AAA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D98775-F849-AF42-AF8A-87F91F30BFCD}"/>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1870" name="TextBox 15">
            <a:extLst>
              <a:ext uri="{FF2B5EF4-FFF2-40B4-BE49-F238E27FC236}">
                <a16:creationId xmlns:a16="http://schemas.microsoft.com/office/drawing/2014/main" id="{827B600A-D9BC-B047-A401-E6661068C630}"/>
              </a:ext>
            </a:extLst>
          </p:cNvPr>
          <p:cNvSpPr txBox="1">
            <a:spLocks noChangeArrowheads="1"/>
          </p:cNvSpPr>
          <p:nvPr/>
        </p:nvSpPr>
        <p:spPr bwMode="auto">
          <a:xfrm>
            <a:off x="2419480" y="3225886"/>
            <a:ext cx="10354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Connector</a:t>
            </a:r>
          </a:p>
        </p:txBody>
      </p:sp>
      <p:pic>
        <p:nvPicPr>
          <p:cNvPr id="121871" name="Graphic 6">
            <a:extLst>
              <a:ext uri="{FF2B5EF4-FFF2-40B4-BE49-F238E27FC236}">
                <a16:creationId xmlns:a16="http://schemas.microsoft.com/office/drawing/2014/main" id="{A2F37D9A-1C72-1D47-B4DC-278AA39FA1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3993" y="28278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8">
            <a:extLst>
              <a:ext uri="{FF2B5EF4-FFF2-40B4-BE49-F238E27FC236}">
                <a16:creationId xmlns:a16="http://schemas.microsoft.com/office/drawing/2014/main" id="{9207954A-1A39-5546-BE38-AB0A3C43EEF4}"/>
              </a:ext>
            </a:extLst>
          </p:cNvPr>
          <p:cNvSpPr txBox="1">
            <a:spLocks noChangeArrowheads="1"/>
          </p:cNvSpPr>
          <p:nvPr/>
        </p:nvSpPr>
        <p:spPr bwMode="auto">
          <a:xfrm>
            <a:off x="4491354" y="3230563"/>
            <a:ext cx="10354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Artifact</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30" name="TextBox 25">
            <a:extLst>
              <a:ext uri="{FF2B5EF4-FFF2-40B4-BE49-F238E27FC236}">
                <a16:creationId xmlns:a16="http://schemas.microsoft.com/office/drawing/2014/main" id="{63987334-BED3-EE4D-9BF4-DD46462416A6}"/>
              </a:ext>
            </a:extLst>
          </p:cNvPr>
          <p:cNvSpPr txBox="1">
            <a:spLocks noChangeArrowheads="1"/>
          </p:cNvSpPr>
          <p:nvPr/>
        </p:nvSpPr>
        <p:spPr bwMode="auto">
          <a:xfrm>
            <a:off x="5530964" y="3230563"/>
            <a:ext cx="10382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Component</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32" name="Graphic 10">
            <a:extLst>
              <a:ext uri="{FF2B5EF4-FFF2-40B4-BE49-F238E27FC236}">
                <a16:creationId xmlns:a16="http://schemas.microsoft.com/office/drawing/2014/main" id="{BC309BD4-9748-E54E-A55B-C3D557A5C0D1}"/>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4785015" y="27781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Graphic 12">
            <a:extLst>
              <a:ext uri="{FF2B5EF4-FFF2-40B4-BE49-F238E27FC236}">
                <a16:creationId xmlns:a16="http://schemas.microsoft.com/office/drawing/2014/main" id="{1602F942-F1E1-4646-9305-39DD9F533392}"/>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5820418" y="27733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5">
            <a:extLst>
              <a:ext uri="{FF2B5EF4-FFF2-40B4-BE49-F238E27FC236}">
                <a16:creationId xmlns:a16="http://schemas.microsoft.com/office/drawing/2014/main" id="{05C5C28B-BEB5-B54C-B24D-DFF39DBA02B6}"/>
              </a:ext>
            </a:extLst>
          </p:cNvPr>
          <p:cNvSpPr txBox="1">
            <a:spLocks noChangeArrowheads="1"/>
          </p:cNvSpPr>
          <p:nvPr/>
        </p:nvSpPr>
        <p:spPr bwMode="auto">
          <a:xfrm>
            <a:off x="3455951" y="4225656"/>
            <a:ext cx="103540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Component nucleus</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37" name="TextBox 25">
            <a:extLst>
              <a:ext uri="{FF2B5EF4-FFF2-40B4-BE49-F238E27FC236}">
                <a16:creationId xmlns:a16="http://schemas.microsoft.com/office/drawing/2014/main" id="{9A1FF95D-09D7-334A-A8C8-F4125D9D4278}"/>
              </a:ext>
            </a:extLst>
          </p:cNvPr>
          <p:cNvSpPr txBox="1">
            <a:spLocks noChangeArrowheads="1"/>
          </p:cNvSpPr>
          <p:nvPr/>
        </p:nvSpPr>
        <p:spPr bwMode="auto">
          <a:xfrm>
            <a:off x="4495561" y="4225656"/>
            <a:ext cx="10382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Component private</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38" name="Graphic 10">
            <a:extLst>
              <a:ext uri="{FF2B5EF4-FFF2-40B4-BE49-F238E27FC236}">
                <a16:creationId xmlns:a16="http://schemas.microsoft.com/office/drawing/2014/main" id="{C95F5957-B0BF-5A40-8DB7-7CAF4BA086FD}"/>
              </a:ext>
            </a:extLst>
          </p:cNvPr>
          <p:cNvPicPr>
            <a:picLocks noChangeAspect="1" noChangeArrowheads="1"/>
          </p:cNvPicPr>
          <p:nvPr/>
        </p:nvPicPr>
        <p:blipFill>
          <a:blip r:embed="rId10">
            <a:extLst>
              <a:ext uri="{96DAC541-7B7A-43D3-8B79-37D633B846F1}">
                <asvg:svgBlip xmlns:asvg="http://schemas.microsoft.com/office/drawing/2016/SVG/main" r:embed="rId11"/>
              </a:ext>
            </a:extLst>
          </a:blip>
          <a:srcRect/>
          <a:stretch/>
        </p:blipFill>
        <p:spPr bwMode="auto">
          <a:xfrm>
            <a:off x="3749612" y="377321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Graphic 12">
            <a:extLst>
              <a:ext uri="{FF2B5EF4-FFF2-40B4-BE49-F238E27FC236}">
                <a16:creationId xmlns:a16="http://schemas.microsoft.com/office/drawing/2014/main" id="{A7EF92A0-3678-6F4F-8280-8417FC05106C}"/>
              </a:ext>
            </a:extLst>
          </p:cNvPr>
          <p:cNvPicPr>
            <a:picLocks noChangeAspect="1" noChangeArrowheads="1"/>
          </p:cNvPicPr>
          <p:nvPr/>
        </p:nvPicPr>
        <p:blipFill>
          <a:blip r:embed="rId12">
            <a:extLst>
              <a:ext uri="{96DAC541-7B7A-43D3-8B79-37D633B846F1}">
                <asvg:svgBlip xmlns:asvg="http://schemas.microsoft.com/office/drawing/2016/SVG/main" r:embed="rId13"/>
              </a:ext>
            </a:extLst>
          </a:blip>
          <a:srcRect/>
          <a:stretch/>
        </p:blipFill>
        <p:spPr bwMode="auto">
          <a:xfrm>
            <a:off x="4785015" y="376845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Box 41">
            <a:extLst>
              <a:ext uri="{FF2B5EF4-FFF2-40B4-BE49-F238E27FC236}">
                <a16:creationId xmlns:a16="http://schemas.microsoft.com/office/drawing/2014/main" id="{9C1BEA6F-7FF6-2845-88A1-FB493D4FE8AE}"/>
              </a:ext>
            </a:extLst>
          </p:cNvPr>
          <p:cNvSpPr txBox="1">
            <a:spLocks noChangeArrowheads="1"/>
          </p:cNvSpPr>
          <p:nvPr/>
        </p:nvSpPr>
        <p:spPr bwMode="auto">
          <a:xfrm>
            <a:off x="2318933" y="5287251"/>
            <a:ext cx="12126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Interprocess communication</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43" name="TextBox 25">
            <a:extLst>
              <a:ext uri="{FF2B5EF4-FFF2-40B4-BE49-F238E27FC236}">
                <a16:creationId xmlns:a16="http://schemas.microsoft.com/office/drawing/2014/main" id="{F6BC4B89-1F8D-0240-92CD-A4402892BDFC}"/>
              </a:ext>
            </a:extLst>
          </p:cNvPr>
          <p:cNvSpPr txBox="1">
            <a:spLocks noChangeArrowheads="1"/>
          </p:cNvSpPr>
          <p:nvPr/>
        </p:nvSpPr>
        <p:spPr bwMode="auto">
          <a:xfrm>
            <a:off x="3449942" y="5287251"/>
            <a:ext cx="10382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Protocol</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44" name="Graphic 10">
            <a:extLst>
              <a:ext uri="{FF2B5EF4-FFF2-40B4-BE49-F238E27FC236}">
                <a16:creationId xmlns:a16="http://schemas.microsoft.com/office/drawing/2014/main" id="{2B15355E-198F-CA4B-8AAD-F8F9BD96339F}"/>
              </a:ext>
            </a:extLst>
          </p:cNvPr>
          <p:cNvPicPr>
            <a:picLocks noChangeAspect="1" noChangeArrowheads="1"/>
          </p:cNvPicPr>
          <p:nvPr/>
        </p:nvPicPr>
        <p:blipFill>
          <a:blip r:embed="rId14">
            <a:extLst>
              <a:ext uri="{96DAC541-7B7A-43D3-8B79-37D633B846F1}">
                <asvg:svgBlip xmlns:asvg="http://schemas.microsoft.com/office/drawing/2016/SVG/main" r:embed="rId15"/>
              </a:ext>
            </a:extLst>
          </a:blip>
          <a:srcRect/>
          <a:stretch/>
        </p:blipFill>
        <p:spPr bwMode="auto">
          <a:xfrm>
            <a:off x="2703993" y="48348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Graphic 12">
            <a:extLst>
              <a:ext uri="{FF2B5EF4-FFF2-40B4-BE49-F238E27FC236}">
                <a16:creationId xmlns:a16="http://schemas.microsoft.com/office/drawing/2014/main" id="{2A8E7868-5D18-6D4C-A392-CA9513136D20}"/>
              </a:ext>
            </a:extLst>
          </p:cNvPr>
          <p:cNvPicPr>
            <a:picLocks noChangeAspect="1" noChangeArrowheads="1"/>
          </p:cNvPicPr>
          <p:nvPr/>
        </p:nvPicPr>
        <p:blipFill>
          <a:blip r:embed="rId16">
            <a:extLst>
              <a:ext uri="{96DAC541-7B7A-43D3-8B79-37D633B846F1}">
                <asvg:svgBlip xmlns:asvg="http://schemas.microsoft.com/office/drawing/2016/SVG/main" r:embed="rId17"/>
              </a:ext>
            </a:extLst>
          </a:blip>
          <a:srcRect/>
          <a:stretch/>
        </p:blipFill>
        <p:spPr bwMode="auto">
          <a:xfrm>
            <a:off x="3739396" y="483005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Box 49">
            <a:extLst>
              <a:ext uri="{FF2B5EF4-FFF2-40B4-BE49-F238E27FC236}">
                <a16:creationId xmlns:a16="http://schemas.microsoft.com/office/drawing/2014/main" id="{368F9421-DB67-F94C-A3C6-5F4466EDCD55}"/>
              </a:ext>
            </a:extLst>
          </p:cNvPr>
          <p:cNvSpPr txBox="1">
            <a:spLocks noChangeArrowheads="1"/>
          </p:cNvSpPr>
          <p:nvPr/>
        </p:nvSpPr>
        <p:spPr bwMode="auto">
          <a:xfrm>
            <a:off x="2265468" y="4225656"/>
            <a:ext cx="132042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Component machine learning</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51" name="Graphic 10">
            <a:extLst>
              <a:ext uri="{FF2B5EF4-FFF2-40B4-BE49-F238E27FC236}">
                <a16:creationId xmlns:a16="http://schemas.microsoft.com/office/drawing/2014/main" id="{0272BDBC-4909-C145-B43A-FE53354A68B3}"/>
              </a:ext>
            </a:extLst>
          </p:cNvPr>
          <p:cNvPicPr>
            <a:picLocks noChangeAspect="1" noChangeArrowheads="1"/>
          </p:cNvPicPr>
          <p:nvPr/>
        </p:nvPicPr>
        <p:blipFill>
          <a:blip r:embed="rId18">
            <a:extLst>
              <a:ext uri="{96DAC541-7B7A-43D3-8B79-37D633B846F1}">
                <asvg:svgBlip xmlns:asvg="http://schemas.microsoft.com/office/drawing/2016/SVG/main" r:embed="rId19"/>
              </a:ext>
            </a:extLst>
          </a:blip>
          <a:srcRect/>
          <a:stretch/>
        </p:blipFill>
        <p:spPr bwMode="auto">
          <a:xfrm>
            <a:off x="2704096" y="377321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Box 51">
            <a:extLst>
              <a:ext uri="{FF2B5EF4-FFF2-40B4-BE49-F238E27FC236}">
                <a16:creationId xmlns:a16="http://schemas.microsoft.com/office/drawing/2014/main" id="{E56CD798-94FC-5643-8793-E99350613FD2}"/>
              </a:ext>
            </a:extLst>
          </p:cNvPr>
          <p:cNvSpPr txBox="1">
            <a:spLocks noChangeArrowheads="1"/>
          </p:cNvSpPr>
          <p:nvPr/>
        </p:nvSpPr>
        <p:spPr bwMode="auto">
          <a:xfrm>
            <a:off x="5535802" y="4220894"/>
            <a:ext cx="103540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Component public</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53" name="Graphic 10">
            <a:extLst>
              <a:ext uri="{FF2B5EF4-FFF2-40B4-BE49-F238E27FC236}">
                <a16:creationId xmlns:a16="http://schemas.microsoft.com/office/drawing/2014/main" id="{5775AD50-994D-954F-A785-618352A5846F}"/>
              </a:ext>
            </a:extLst>
          </p:cNvPr>
          <p:cNvPicPr>
            <a:picLocks noChangeAspect="1" noChangeArrowheads="1"/>
          </p:cNvPicPr>
          <p:nvPr/>
        </p:nvPicPr>
        <p:blipFill>
          <a:blip r:embed="rId20">
            <a:extLst>
              <a:ext uri="{96DAC541-7B7A-43D3-8B79-37D633B846F1}">
                <asvg:svgBlip xmlns:asvg="http://schemas.microsoft.com/office/drawing/2016/SVG/main" r:embed="rId21"/>
              </a:ext>
            </a:extLst>
          </a:blip>
          <a:srcRect/>
          <a:stretch/>
        </p:blipFill>
        <p:spPr bwMode="auto">
          <a:xfrm>
            <a:off x="5820418" y="376845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Box 25">
            <a:extLst>
              <a:ext uri="{FF2B5EF4-FFF2-40B4-BE49-F238E27FC236}">
                <a16:creationId xmlns:a16="http://schemas.microsoft.com/office/drawing/2014/main" id="{01B37C6A-0978-304F-BB5A-275033CF214D}"/>
              </a:ext>
            </a:extLst>
          </p:cNvPr>
          <p:cNvSpPr txBox="1">
            <a:spLocks noChangeArrowheads="1"/>
          </p:cNvSpPr>
          <p:nvPr/>
        </p:nvSpPr>
        <p:spPr bwMode="auto">
          <a:xfrm>
            <a:off x="3454361" y="3225886"/>
            <a:ext cx="10382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Stream manager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61" name="Graphic 12">
            <a:extLst>
              <a:ext uri="{FF2B5EF4-FFF2-40B4-BE49-F238E27FC236}">
                <a16:creationId xmlns:a16="http://schemas.microsoft.com/office/drawing/2014/main" id="{C18358F8-33C1-304C-911B-6FEB1AAFF35D}"/>
              </a:ext>
            </a:extLst>
          </p:cNvPr>
          <p:cNvPicPr>
            <a:picLocks noChangeAspect="1" noChangeArrowheads="1"/>
          </p:cNvPicPr>
          <p:nvPr/>
        </p:nvPicPr>
        <p:blipFill>
          <a:blip r:embed="rId22">
            <a:extLst>
              <a:ext uri="{96DAC541-7B7A-43D3-8B79-37D633B846F1}">
                <asvg:svgBlip xmlns:asvg="http://schemas.microsoft.com/office/drawing/2016/SVG/main" r:embed="rId23"/>
              </a:ext>
            </a:extLst>
          </a:blip>
          <a:srcRect/>
          <a:stretch/>
        </p:blipFill>
        <p:spPr bwMode="auto">
          <a:xfrm>
            <a:off x="3744338" y="276868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Box 25">
            <a:extLst>
              <a:ext uri="{FF2B5EF4-FFF2-40B4-BE49-F238E27FC236}">
                <a16:creationId xmlns:a16="http://schemas.microsoft.com/office/drawing/2014/main" id="{E128762E-5C31-BA43-93C4-677F63D8BB36}"/>
              </a:ext>
            </a:extLst>
          </p:cNvPr>
          <p:cNvSpPr txBox="1">
            <a:spLocks noChangeArrowheads="1"/>
          </p:cNvSpPr>
          <p:nvPr/>
        </p:nvSpPr>
        <p:spPr bwMode="auto">
          <a:xfrm>
            <a:off x="4485345" y="5287251"/>
            <a:ext cx="10382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Recipe</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63" name="Graphic 12">
            <a:extLst>
              <a:ext uri="{FF2B5EF4-FFF2-40B4-BE49-F238E27FC236}">
                <a16:creationId xmlns:a16="http://schemas.microsoft.com/office/drawing/2014/main" id="{2B2FB22C-C3B3-424E-998D-DE5035E70A71}"/>
              </a:ext>
            </a:extLst>
          </p:cNvPr>
          <p:cNvPicPr>
            <a:picLocks noChangeAspect="1" noChangeArrowheads="1"/>
          </p:cNvPicPr>
          <p:nvPr/>
        </p:nvPicPr>
        <p:blipFill>
          <a:blip r:embed="rId24">
            <a:extLst>
              <a:ext uri="{96DAC541-7B7A-43D3-8B79-37D633B846F1}">
                <asvg:svgBlip xmlns:asvg="http://schemas.microsoft.com/office/drawing/2016/SVG/main" r:embed="rId25"/>
              </a:ext>
            </a:extLst>
          </a:blip>
          <a:srcRect/>
          <a:stretch/>
        </p:blipFill>
        <p:spPr bwMode="auto">
          <a:xfrm>
            <a:off x="4774799" y="483005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39">
            <a:extLst>
              <a:ext uri="{FF2B5EF4-FFF2-40B4-BE49-F238E27FC236}">
                <a16:creationId xmlns:a16="http://schemas.microsoft.com/office/drawing/2014/main" id="{55C83D93-6ECC-1E4F-9494-91C8257363B3}"/>
              </a:ext>
            </a:extLst>
          </p:cNvPr>
          <p:cNvSpPr txBox="1">
            <a:spLocks noChangeArrowheads="1"/>
          </p:cNvSpPr>
          <p:nvPr/>
        </p:nvSpPr>
        <p:spPr bwMode="auto">
          <a:xfrm>
            <a:off x="6878954" y="3230563"/>
            <a:ext cx="10354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Asset model</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41" name="TextBox 25">
            <a:extLst>
              <a:ext uri="{FF2B5EF4-FFF2-40B4-BE49-F238E27FC236}">
                <a16:creationId xmlns:a16="http://schemas.microsoft.com/office/drawing/2014/main" id="{0F877E84-06DD-9D4A-83AF-67D1C3A13D76}"/>
              </a:ext>
            </a:extLst>
          </p:cNvPr>
          <p:cNvSpPr txBox="1">
            <a:spLocks noChangeArrowheads="1"/>
          </p:cNvSpPr>
          <p:nvPr/>
        </p:nvSpPr>
        <p:spPr bwMode="auto">
          <a:xfrm>
            <a:off x="7918564" y="3230563"/>
            <a:ext cx="10382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Asset</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46" name="Graphic 10">
            <a:extLst>
              <a:ext uri="{FF2B5EF4-FFF2-40B4-BE49-F238E27FC236}">
                <a16:creationId xmlns:a16="http://schemas.microsoft.com/office/drawing/2014/main" id="{DC6E8FE3-F326-DE44-89C7-CE8237B3FC0C}"/>
              </a:ext>
            </a:extLst>
          </p:cNvPr>
          <p:cNvPicPr>
            <a:picLocks noChangeAspect="1" noChangeArrowheads="1"/>
          </p:cNvPicPr>
          <p:nvPr/>
        </p:nvPicPr>
        <p:blipFill>
          <a:blip r:embed="rId26">
            <a:extLst>
              <a:ext uri="{96DAC541-7B7A-43D3-8B79-37D633B846F1}">
                <asvg:svgBlip xmlns:asvg="http://schemas.microsoft.com/office/drawing/2016/SVG/main" r:embed="rId27"/>
              </a:ext>
            </a:extLst>
          </a:blip>
          <a:srcRect/>
          <a:stretch/>
        </p:blipFill>
        <p:spPr bwMode="auto">
          <a:xfrm>
            <a:off x="7172615" y="27781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Graphic 12">
            <a:extLst>
              <a:ext uri="{FF2B5EF4-FFF2-40B4-BE49-F238E27FC236}">
                <a16:creationId xmlns:a16="http://schemas.microsoft.com/office/drawing/2014/main" id="{CE9D4BAE-D24E-884C-AC76-56489F1F0FD9}"/>
              </a:ext>
            </a:extLst>
          </p:cNvPr>
          <p:cNvPicPr>
            <a:picLocks noChangeAspect="1" noChangeArrowheads="1"/>
          </p:cNvPicPr>
          <p:nvPr/>
        </p:nvPicPr>
        <p:blipFill>
          <a:blip r:embed="rId28">
            <a:extLst>
              <a:ext uri="{96DAC541-7B7A-43D3-8B79-37D633B846F1}">
                <asvg:svgBlip xmlns:asvg="http://schemas.microsoft.com/office/drawing/2016/SVG/main" r:embed="rId29"/>
              </a:ext>
            </a:extLst>
          </a:blip>
          <a:srcRect/>
          <a:stretch/>
        </p:blipFill>
        <p:spPr bwMode="auto">
          <a:xfrm>
            <a:off x="8208018" y="27733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25">
            <a:extLst>
              <a:ext uri="{FF2B5EF4-FFF2-40B4-BE49-F238E27FC236}">
                <a16:creationId xmlns:a16="http://schemas.microsoft.com/office/drawing/2014/main" id="{59C1F5CB-39A1-1D47-A1EA-92BF7889538D}"/>
              </a:ext>
            </a:extLst>
          </p:cNvPr>
          <p:cNvSpPr txBox="1">
            <a:spLocks noChangeArrowheads="1"/>
          </p:cNvSpPr>
          <p:nvPr/>
        </p:nvSpPr>
        <p:spPr bwMode="auto">
          <a:xfrm>
            <a:off x="6883161" y="4225656"/>
            <a:ext cx="10382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Properties</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49" name="Graphic 12">
            <a:extLst>
              <a:ext uri="{FF2B5EF4-FFF2-40B4-BE49-F238E27FC236}">
                <a16:creationId xmlns:a16="http://schemas.microsoft.com/office/drawing/2014/main" id="{6F0C21EC-29D7-0843-B656-D7B4F3E8AB7F}"/>
              </a:ext>
            </a:extLst>
          </p:cNvPr>
          <p:cNvPicPr>
            <a:picLocks noChangeAspect="1" noChangeArrowheads="1"/>
          </p:cNvPicPr>
          <p:nvPr/>
        </p:nvPicPr>
        <p:blipFill>
          <a:blip r:embed="rId30">
            <a:extLst>
              <a:ext uri="{96DAC541-7B7A-43D3-8B79-37D633B846F1}">
                <asvg:svgBlip xmlns:asvg="http://schemas.microsoft.com/office/drawing/2016/SVG/main" r:embed="rId31"/>
              </a:ext>
            </a:extLst>
          </a:blip>
          <a:srcRect/>
          <a:stretch/>
        </p:blipFill>
        <p:spPr bwMode="auto">
          <a:xfrm>
            <a:off x="7172615" y="376845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Box 53">
            <a:extLst>
              <a:ext uri="{FF2B5EF4-FFF2-40B4-BE49-F238E27FC236}">
                <a16:creationId xmlns:a16="http://schemas.microsoft.com/office/drawing/2014/main" id="{E7843078-663D-7A4F-8F73-97CF3013A389}"/>
              </a:ext>
            </a:extLst>
          </p:cNvPr>
          <p:cNvSpPr txBox="1">
            <a:spLocks noChangeArrowheads="1"/>
          </p:cNvSpPr>
          <p:nvPr/>
        </p:nvSpPr>
        <p:spPr bwMode="auto">
          <a:xfrm>
            <a:off x="7923402" y="4220894"/>
            <a:ext cx="10354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Data streams</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55" name="Graphic 10">
            <a:extLst>
              <a:ext uri="{FF2B5EF4-FFF2-40B4-BE49-F238E27FC236}">
                <a16:creationId xmlns:a16="http://schemas.microsoft.com/office/drawing/2014/main" id="{D8DB1D1A-07AF-0245-B6F4-C97AD8BCC7D2}"/>
              </a:ext>
            </a:extLst>
          </p:cNvPr>
          <p:cNvPicPr>
            <a:picLocks noChangeAspect="1" noChangeArrowheads="1"/>
          </p:cNvPicPr>
          <p:nvPr/>
        </p:nvPicPr>
        <p:blipFill>
          <a:blip r:embed="rId32">
            <a:extLst>
              <a:ext uri="{96DAC541-7B7A-43D3-8B79-37D633B846F1}">
                <asvg:svgBlip xmlns:asvg="http://schemas.microsoft.com/office/drawing/2016/SVG/main" r:embed="rId33"/>
              </a:ext>
            </a:extLst>
          </a:blip>
          <a:srcRect/>
          <a:stretch/>
        </p:blipFill>
        <p:spPr bwMode="auto">
          <a:xfrm>
            <a:off x="8208018" y="376845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Box 25">
            <a:extLst>
              <a:ext uri="{FF2B5EF4-FFF2-40B4-BE49-F238E27FC236}">
                <a16:creationId xmlns:a16="http://schemas.microsoft.com/office/drawing/2014/main" id="{63466DC3-6A3C-8A47-9483-A1C358A8178E}"/>
              </a:ext>
            </a:extLst>
          </p:cNvPr>
          <p:cNvSpPr txBox="1">
            <a:spLocks noChangeArrowheads="1"/>
          </p:cNvSpPr>
          <p:nvPr/>
        </p:nvSpPr>
        <p:spPr bwMode="auto">
          <a:xfrm>
            <a:off x="6872945" y="5287251"/>
            <a:ext cx="10382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Asset hierarchy</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57" name="Graphic 12">
            <a:extLst>
              <a:ext uri="{FF2B5EF4-FFF2-40B4-BE49-F238E27FC236}">
                <a16:creationId xmlns:a16="http://schemas.microsoft.com/office/drawing/2014/main" id="{65176A35-B25E-EE4D-99BA-C1BA37562585}"/>
              </a:ext>
            </a:extLst>
          </p:cNvPr>
          <p:cNvPicPr>
            <a:picLocks noChangeAspect="1" noChangeArrowheads="1"/>
          </p:cNvPicPr>
          <p:nvPr/>
        </p:nvPicPr>
        <p:blipFill>
          <a:blip r:embed="rId34">
            <a:extLst>
              <a:ext uri="{96DAC541-7B7A-43D3-8B79-37D633B846F1}">
                <asvg:svgBlip xmlns:asvg="http://schemas.microsoft.com/office/drawing/2016/SVG/main" r:embed="rId35"/>
              </a:ext>
            </a:extLst>
          </a:blip>
          <a:srcRect/>
          <a:stretch/>
        </p:blipFill>
        <p:spPr bwMode="auto">
          <a:xfrm>
            <a:off x="7162399" y="483005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3" name="Graphic 22">
            <a:extLst>
              <a:ext uri="{FF2B5EF4-FFF2-40B4-BE49-F238E27FC236}">
                <a16:creationId xmlns:a16="http://schemas.microsoft.com/office/drawing/2014/main" id="{BB66E0D9-5682-464E-9BFD-D01BE1223F05}"/>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981392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4" name="Graphic 18">
            <a:extLst>
              <a:ext uri="{FF2B5EF4-FFF2-40B4-BE49-F238E27FC236}">
                <a16:creationId xmlns:a16="http://schemas.microsoft.com/office/drawing/2014/main" id="{309AEF94-506C-084D-8413-0649959AF064}"/>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5" name="Graphic 8">
            <a:extLst>
              <a:ext uri="{FF2B5EF4-FFF2-40B4-BE49-F238E27FC236}">
                <a16:creationId xmlns:a16="http://schemas.microsoft.com/office/drawing/2014/main" id="{01A3B0CB-7EA1-FB44-A99D-47EB5CBD6867}"/>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Graphic 6">
            <a:extLst>
              <a:ext uri="{FF2B5EF4-FFF2-40B4-BE49-F238E27FC236}">
                <a16:creationId xmlns:a16="http://schemas.microsoft.com/office/drawing/2014/main" id="{533E58B1-0DDF-9C44-8601-F72411B38299}"/>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Title 1">
            <a:extLst>
              <a:ext uri="{FF2B5EF4-FFF2-40B4-BE49-F238E27FC236}">
                <a16:creationId xmlns:a16="http://schemas.microsoft.com/office/drawing/2014/main" id="{CC13FB75-665E-E84A-BA19-25B2D4F56B52}"/>
              </a:ext>
            </a:extLst>
          </p:cNvPr>
          <p:cNvSpPr>
            <a:spLocks noGrp="1" noChangeArrowheads="1"/>
          </p:cNvSpPr>
          <p:nvPr>
            <p:ph type="title"/>
          </p:nvPr>
        </p:nvSpPr>
        <p:spPr/>
        <p:txBody>
          <a:bodyPr/>
          <a:lstStyle/>
          <a:p>
            <a:pPr eaLnBrk="1" hangingPunct="1"/>
            <a:r>
              <a:rPr lang="en-US" altLang="en-US" dirty="0"/>
              <a:t>Internet of Things</a:t>
            </a:r>
          </a:p>
        </p:txBody>
      </p:sp>
      <p:sp>
        <p:nvSpPr>
          <p:cNvPr id="120840" name="Text Placeholder 4">
            <a:extLst>
              <a:ext uri="{FF2B5EF4-FFF2-40B4-BE49-F238E27FC236}">
                <a16:creationId xmlns:a16="http://schemas.microsoft.com/office/drawing/2014/main" id="{8B1C30DC-F50F-EA4F-8753-172111C4F5C1}"/>
              </a:ext>
            </a:extLst>
          </p:cNvPr>
          <p:cNvSpPr>
            <a:spLocks noGrp="1" noChangeArrowheads="1"/>
          </p:cNvSpPr>
          <p:nvPr>
            <p:ph type="body" sz="quarter" idx="10"/>
          </p:nvPr>
        </p:nvSpPr>
        <p:spPr/>
        <p:txBody>
          <a:bodyPr/>
          <a:lstStyle/>
          <a:p>
            <a:pPr eaLnBrk="1" hangingPunct="1"/>
            <a:r>
              <a:rPr lang="en-US" altLang="en-US" dirty="0"/>
              <a:t>4/7</a:t>
            </a:r>
          </a:p>
        </p:txBody>
      </p:sp>
      <p:sp>
        <p:nvSpPr>
          <p:cNvPr id="120838" name="Footer Placeholder 2">
            <a:extLst>
              <a:ext uri="{FF2B5EF4-FFF2-40B4-BE49-F238E27FC236}">
                <a16:creationId xmlns:a16="http://schemas.microsoft.com/office/drawing/2014/main" id="{4804CD7F-51BA-5C4B-884D-1C1115D5A9DD}"/>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0839" name="Slide Number Placeholder 3">
            <a:extLst>
              <a:ext uri="{FF2B5EF4-FFF2-40B4-BE49-F238E27FC236}">
                <a16:creationId xmlns:a16="http://schemas.microsoft.com/office/drawing/2014/main" id="{3CA49C30-2599-1044-BED9-1B07222152C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4AA343D-FC4D-5C48-A06A-EAA9A69951D9}" type="slidenum">
              <a:rPr lang="en-US" altLang="en-US" smtClean="0">
                <a:solidFill>
                  <a:srgbClr val="161E2D"/>
                </a:solidFill>
                <a:latin typeface="Arial" panose="020B0604020202020204" pitchFamily="34" charset="0"/>
              </a:rPr>
              <a:pPr fontAlgn="base">
                <a:spcBef>
                  <a:spcPct val="0"/>
                </a:spcBef>
                <a:spcAft>
                  <a:spcPct val="0"/>
                </a:spcAft>
              </a:pPr>
              <a:t>93</a:t>
            </a:fld>
            <a:endParaRPr lang="en-US" altLang="en-US" dirty="0">
              <a:solidFill>
                <a:srgbClr val="161E2D"/>
              </a:solidFill>
              <a:latin typeface="Arial" panose="020B0604020202020204" pitchFamily="34" charset="0"/>
            </a:endParaRPr>
          </a:p>
        </p:txBody>
      </p:sp>
      <p:sp>
        <p:nvSpPr>
          <p:cNvPr id="120841" name="TextBox 9">
            <a:extLst>
              <a:ext uri="{FF2B5EF4-FFF2-40B4-BE49-F238E27FC236}">
                <a16:creationId xmlns:a16="http://schemas.microsoft.com/office/drawing/2014/main" id="{145FFB69-350C-7846-9215-4FB7F8BB5C8E}"/>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ExpressLink</a:t>
            </a:r>
          </a:p>
        </p:txBody>
      </p:sp>
      <p:cxnSp>
        <p:nvCxnSpPr>
          <p:cNvPr id="11" name="Straight Connector 10">
            <a:extLst>
              <a:ext uri="{FF2B5EF4-FFF2-40B4-BE49-F238E27FC236}">
                <a16:creationId xmlns:a16="http://schemas.microsoft.com/office/drawing/2014/main" id="{5FA95BD4-5A76-BC4F-8529-B045B2828150}"/>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0843" name="TextBox 11">
            <a:extLst>
              <a:ext uri="{FF2B5EF4-FFF2-40B4-BE49-F238E27FC236}">
                <a16:creationId xmlns:a16="http://schemas.microsoft.com/office/drawing/2014/main" id="{FC201611-69C8-0041-82A5-476B23C9C338}"/>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TwinMaker</a:t>
            </a:r>
          </a:p>
        </p:txBody>
      </p:sp>
      <p:sp>
        <p:nvSpPr>
          <p:cNvPr id="120844" name="TextBox 12">
            <a:extLst>
              <a:ext uri="{FF2B5EF4-FFF2-40B4-BE49-F238E27FC236}">
                <a16:creationId xmlns:a16="http://schemas.microsoft.com/office/drawing/2014/main" id="{565D164A-45ED-6947-BC8B-4EB31132D8AD}"/>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RoboRunner</a:t>
            </a:r>
          </a:p>
        </p:txBody>
      </p:sp>
      <p:cxnSp>
        <p:nvCxnSpPr>
          <p:cNvPr id="14" name="Straight Connector 13">
            <a:extLst>
              <a:ext uri="{FF2B5EF4-FFF2-40B4-BE49-F238E27FC236}">
                <a16:creationId xmlns:a16="http://schemas.microsoft.com/office/drawing/2014/main" id="{0A8AA4C5-1BFF-8345-B0A8-A849A886AAA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D98775-F849-AF42-AF8A-87F91F30BFCD}"/>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0847" name="TextBox 15">
            <a:extLst>
              <a:ext uri="{FF2B5EF4-FFF2-40B4-BE49-F238E27FC236}">
                <a16:creationId xmlns:a16="http://schemas.microsoft.com/office/drawing/2014/main" id="{3A2F4940-F955-C746-8AEB-42A2DBECEC5C}"/>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FleetWise</a:t>
            </a:r>
          </a:p>
        </p:txBody>
      </p:sp>
    </p:spTree>
    <p:extLst>
      <p:ext uri="{BB962C8B-B14F-4D97-AF65-F5344CB8AC3E}">
        <p14:creationId xmlns:p14="http://schemas.microsoft.com/office/powerpoint/2010/main" val="7194555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6" name="Graphic 6">
            <a:extLst>
              <a:ext uri="{FF2B5EF4-FFF2-40B4-BE49-F238E27FC236}">
                <a16:creationId xmlns:a16="http://schemas.microsoft.com/office/drawing/2014/main" id="{533E58B1-0DDF-9C44-8601-F72411B38299}"/>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Title 1">
            <a:extLst>
              <a:ext uri="{FF2B5EF4-FFF2-40B4-BE49-F238E27FC236}">
                <a16:creationId xmlns:a16="http://schemas.microsoft.com/office/drawing/2014/main" id="{CC13FB75-665E-E84A-BA19-25B2D4F56B52}"/>
              </a:ext>
            </a:extLst>
          </p:cNvPr>
          <p:cNvSpPr>
            <a:spLocks noGrp="1" noChangeArrowheads="1"/>
          </p:cNvSpPr>
          <p:nvPr>
            <p:ph type="title"/>
          </p:nvPr>
        </p:nvSpPr>
        <p:spPr/>
        <p:txBody>
          <a:bodyPr/>
          <a:lstStyle/>
          <a:p>
            <a:pPr eaLnBrk="1" hangingPunct="1"/>
            <a:r>
              <a:rPr lang="en-US" altLang="en-US" dirty="0"/>
              <a:t>Internet of Things</a:t>
            </a:r>
          </a:p>
        </p:txBody>
      </p:sp>
      <p:sp>
        <p:nvSpPr>
          <p:cNvPr id="120840" name="Text Placeholder 4">
            <a:extLst>
              <a:ext uri="{FF2B5EF4-FFF2-40B4-BE49-F238E27FC236}">
                <a16:creationId xmlns:a16="http://schemas.microsoft.com/office/drawing/2014/main" id="{8B1C30DC-F50F-EA4F-8753-172111C4F5C1}"/>
              </a:ext>
            </a:extLst>
          </p:cNvPr>
          <p:cNvSpPr>
            <a:spLocks noGrp="1" noChangeArrowheads="1"/>
          </p:cNvSpPr>
          <p:nvPr>
            <p:ph type="body" sz="quarter" idx="10"/>
          </p:nvPr>
        </p:nvSpPr>
        <p:spPr/>
        <p:txBody>
          <a:bodyPr/>
          <a:lstStyle/>
          <a:p>
            <a:pPr eaLnBrk="1" hangingPunct="1"/>
            <a:r>
              <a:rPr lang="en-US" altLang="en-US" dirty="0"/>
              <a:t>5/7</a:t>
            </a:r>
          </a:p>
        </p:txBody>
      </p:sp>
      <p:sp>
        <p:nvSpPr>
          <p:cNvPr id="120838" name="Footer Placeholder 2">
            <a:extLst>
              <a:ext uri="{FF2B5EF4-FFF2-40B4-BE49-F238E27FC236}">
                <a16:creationId xmlns:a16="http://schemas.microsoft.com/office/drawing/2014/main" id="{4804CD7F-51BA-5C4B-884D-1C1115D5A9DD}"/>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0839" name="Slide Number Placeholder 3">
            <a:extLst>
              <a:ext uri="{FF2B5EF4-FFF2-40B4-BE49-F238E27FC236}">
                <a16:creationId xmlns:a16="http://schemas.microsoft.com/office/drawing/2014/main" id="{3CA49C30-2599-1044-BED9-1B07222152C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4AA343D-FC4D-5C48-A06A-EAA9A69951D9}" type="slidenum">
              <a:rPr lang="en-US" altLang="en-US" smtClean="0">
                <a:solidFill>
                  <a:srgbClr val="161E2D"/>
                </a:solidFill>
                <a:latin typeface="Arial" panose="020B0604020202020204" pitchFamily="34" charset="0"/>
              </a:rPr>
              <a:pPr fontAlgn="base">
                <a:spcBef>
                  <a:spcPct val="0"/>
                </a:spcBef>
                <a:spcAft>
                  <a:spcPct val="0"/>
                </a:spcAft>
              </a:pPr>
              <a:t>94</a:t>
            </a:fld>
            <a:endParaRPr lang="en-US" altLang="en-US" dirty="0">
              <a:solidFill>
                <a:srgbClr val="161E2D"/>
              </a:solidFill>
              <a:latin typeface="Arial" panose="020B0604020202020204" pitchFamily="34" charset="0"/>
            </a:endParaRPr>
          </a:p>
        </p:txBody>
      </p:sp>
      <p:sp>
        <p:nvSpPr>
          <p:cNvPr id="120841" name="TextBox 9">
            <a:extLst>
              <a:ext uri="{FF2B5EF4-FFF2-40B4-BE49-F238E27FC236}">
                <a16:creationId xmlns:a16="http://schemas.microsoft.com/office/drawing/2014/main" id="{145FFB69-350C-7846-9215-4FB7F8BB5C8E}"/>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IoT EduKit</a:t>
            </a:r>
          </a:p>
        </p:txBody>
      </p:sp>
      <p:cxnSp>
        <p:nvCxnSpPr>
          <p:cNvPr id="11" name="Straight Connector 10">
            <a:extLst>
              <a:ext uri="{FF2B5EF4-FFF2-40B4-BE49-F238E27FC236}">
                <a16:creationId xmlns:a16="http://schemas.microsoft.com/office/drawing/2014/main" id="{5FA95BD4-5A76-BC4F-8529-B045B2828150}"/>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A8AA4C5-1BFF-8345-B0A8-A849A886AAA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D98775-F849-AF42-AF8A-87F91F30BFCD}"/>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5329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a:extLst>
              <a:ext uri="{FF2B5EF4-FFF2-40B4-BE49-F238E27FC236}">
                <a16:creationId xmlns:a16="http://schemas.microsoft.com/office/drawing/2014/main" id="{63974578-8F72-0743-9826-EE7CA9818345}"/>
              </a:ext>
            </a:extLst>
          </p:cNvPr>
          <p:cNvSpPr>
            <a:spLocks noGrp="1" noChangeArrowheads="1"/>
          </p:cNvSpPr>
          <p:nvPr>
            <p:ph type="title"/>
          </p:nvPr>
        </p:nvSpPr>
        <p:spPr>
          <a:xfrm>
            <a:off x="241300" y="365125"/>
            <a:ext cx="8637588" cy="644525"/>
          </a:xfrm>
        </p:spPr>
        <p:txBody>
          <a:bodyPr/>
          <a:lstStyle/>
          <a:p>
            <a:pPr eaLnBrk="1" hangingPunct="1"/>
            <a:r>
              <a:rPr lang="en-US" altLang="en-US" dirty="0"/>
              <a:t>Internet of Things</a:t>
            </a:r>
          </a:p>
        </p:txBody>
      </p:sp>
      <p:sp>
        <p:nvSpPr>
          <p:cNvPr id="122882" name="Footer Placeholder 2">
            <a:extLst>
              <a:ext uri="{FF2B5EF4-FFF2-40B4-BE49-F238E27FC236}">
                <a16:creationId xmlns:a16="http://schemas.microsoft.com/office/drawing/2014/main" id="{E3BD4880-A78B-0343-8FF3-4AEA8441D38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2883" name="Slide Number Placeholder 3">
            <a:extLst>
              <a:ext uri="{FF2B5EF4-FFF2-40B4-BE49-F238E27FC236}">
                <a16:creationId xmlns:a16="http://schemas.microsoft.com/office/drawing/2014/main" id="{841C4523-4F6F-1144-BA51-620C81FB74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22AA9DA-8165-224D-9D31-7801CD0CE0E8}" type="slidenum">
              <a:rPr lang="en-US" altLang="en-US" smtClean="0">
                <a:solidFill>
                  <a:srgbClr val="161E2D"/>
                </a:solidFill>
                <a:latin typeface="Arial" panose="020B0604020202020204" pitchFamily="34" charset="0"/>
              </a:rPr>
              <a:pPr fontAlgn="base">
                <a:spcBef>
                  <a:spcPct val="0"/>
                </a:spcBef>
                <a:spcAft>
                  <a:spcPct val="0"/>
                </a:spcAft>
              </a:pPr>
              <a:t>95</a:t>
            </a:fld>
            <a:endParaRPr lang="en-US" altLang="en-US" dirty="0">
              <a:solidFill>
                <a:srgbClr val="161E2D"/>
              </a:solidFill>
              <a:latin typeface="Arial" panose="020B0604020202020204" pitchFamily="34" charset="0"/>
            </a:endParaRPr>
          </a:p>
        </p:txBody>
      </p:sp>
      <p:sp>
        <p:nvSpPr>
          <p:cNvPr id="122884" name="Text Placeholder 4">
            <a:extLst>
              <a:ext uri="{FF2B5EF4-FFF2-40B4-BE49-F238E27FC236}">
                <a16:creationId xmlns:a16="http://schemas.microsoft.com/office/drawing/2014/main" id="{14A16676-CAFA-264D-A880-13D7C7A2B31E}"/>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6/7</a:t>
            </a:r>
          </a:p>
        </p:txBody>
      </p:sp>
      <p:sp>
        <p:nvSpPr>
          <p:cNvPr id="122885" name="TextBox 5">
            <a:extLst>
              <a:ext uri="{FF2B5EF4-FFF2-40B4-BE49-F238E27FC236}">
                <a16:creationId xmlns:a16="http://schemas.microsoft.com/office/drawing/2014/main" id="{D73893B8-155B-F342-B7B1-06274C41E061}"/>
              </a:ext>
            </a:extLst>
          </p:cNvPr>
          <p:cNvSpPr txBox="1">
            <a:spLocks noChangeArrowheads="1"/>
          </p:cNvSpPr>
          <p:nvPr/>
        </p:nvSpPr>
        <p:spPr bwMode="auto">
          <a:xfrm>
            <a:off x="4038601" y="168751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actuator</a:t>
            </a:r>
          </a:p>
        </p:txBody>
      </p:sp>
      <p:sp>
        <p:nvSpPr>
          <p:cNvPr id="122886" name="TextBox 6">
            <a:extLst>
              <a:ext uri="{FF2B5EF4-FFF2-40B4-BE49-F238E27FC236}">
                <a16:creationId xmlns:a16="http://schemas.microsoft.com/office/drawing/2014/main" id="{36A56123-04F3-CA4D-9D88-1A12FEAE3605}"/>
              </a:ext>
            </a:extLst>
          </p:cNvPr>
          <p:cNvSpPr txBox="1">
            <a:spLocks noChangeArrowheads="1"/>
          </p:cNvSpPr>
          <p:nvPr/>
        </p:nvSpPr>
        <p:spPr bwMode="auto">
          <a:xfrm>
            <a:off x="5546727" y="168751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certificate</a:t>
            </a:r>
          </a:p>
        </p:txBody>
      </p:sp>
      <p:sp>
        <p:nvSpPr>
          <p:cNvPr id="122887" name="TextBox 7">
            <a:extLst>
              <a:ext uri="{FF2B5EF4-FFF2-40B4-BE49-F238E27FC236}">
                <a16:creationId xmlns:a16="http://schemas.microsoft.com/office/drawing/2014/main" id="{8869D82E-FE73-3840-96AE-56F0A504171B}"/>
              </a:ext>
            </a:extLst>
          </p:cNvPr>
          <p:cNvSpPr txBox="1">
            <a:spLocks noChangeArrowheads="1"/>
          </p:cNvSpPr>
          <p:nvPr/>
        </p:nvSpPr>
        <p:spPr bwMode="auto">
          <a:xfrm>
            <a:off x="6970644" y="1687513"/>
            <a:ext cx="1685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desired state</a:t>
            </a:r>
          </a:p>
        </p:txBody>
      </p:sp>
      <p:sp>
        <p:nvSpPr>
          <p:cNvPr id="122888" name="TextBox 8">
            <a:extLst>
              <a:ext uri="{FF2B5EF4-FFF2-40B4-BE49-F238E27FC236}">
                <a16:creationId xmlns:a16="http://schemas.microsoft.com/office/drawing/2014/main" id="{5A2EBBD7-0577-2A41-A63F-7DA41ADCAB8E}"/>
              </a:ext>
            </a:extLst>
          </p:cNvPr>
          <p:cNvSpPr txBox="1">
            <a:spLocks noChangeArrowheads="1"/>
          </p:cNvSpPr>
          <p:nvPr/>
        </p:nvSpPr>
        <p:spPr bwMode="auto">
          <a:xfrm>
            <a:off x="8595277" y="1687513"/>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hardware board</a:t>
            </a:r>
          </a:p>
        </p:txBody>
      </p:sp>
      <p:sp>
        <p:nvSpPr>
          <p:cNvPr id="122889" name="TextBox 9">
            <a:extLst>
              <a:ext uri="{FF2B5EF4-FFF2-40B4-BE49-F238E27FC236}">
                <a16:creationId xmlns:a16="http://schemas.microsoft.com/office/drawing/2014/main" id="{43A4B940-A8CC-2E4E-B131-764D8297D81A}"/>
              </a:ext>
            </a:extLst>
          </p:cNvPr>
          <p:cNvSpPr txBox="1">
            <a:spLocks noChangeArrowheads="1"/>
          </p:cNvSpPr>
          <p:nvPr/>
        </p:nvSpPr>
        <p:spPr bwMode="auto">
          <a:xfrm>
            <a:off x="10033553" y="1687513"/>
            <a:ext cx="16271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HTTP protocol</a:t>
            </a:r>
          </a:p>
        </p:txBody>
      </p:sp>
      <p:sp>
        <p:nvSpPr>
          <p:cNvPr id="122890" name="TextBox 10">
            <a:extLst>
              <a:ext uri="{FF2B5EF4-FFF2-40B4-BE49-F238E27FC236}">
                <a16:creationId xmlns:a16="http://schemas.microsoft.com/office/drawing/2014/main" id="{7D9FD882-5576-B34A-BBFF-A1C58F62FF23}"/>
              </a:ext>
            </a:extLst>
          </p:cNvPr>
          <p:cNvSpPr txBox="1">
            <a:spLocks noChangeArrowheads="1"/>
          </p:cNvSpPr>
          <p:nvPr/>
        </p:nvSpPr>
        <p:spPr bwMode="auto">
          <a:xfrm>
            <a:off x="2530475" y="168751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action</a:t>
            </a:r>
          </a:p>
        </p:txBody>
      </p:sp>
      <p:sp>
        <p:nvSpPr>
          <p:cNvPr id="122891" name="TextBox 11">
            <a:extLst>
              <a:ext uri="{FF2B5EF4-FFF2-40B4-BE49-F238E27FC236}">
                <a16:creationId xmlns:a16="http://schemas.microsoft.com/office/drawing/2014/main" id="{327EA144-4678-734E-B45A-888A3C81FC4D}"/>
              </a:ext>
            </a:extLst>
          </p:cNvPr>
          <p:cNvSpPr txBox="1">
            <a:spLocks noChangeArrowheads="1"/>
          </p:cNvSpPr>
          <p:nvPr/>
        </p:nvSpPr>
        <p:spPr bwMode="auto">
          <a:xfrm>
            <a:off x="4038601" y="264912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MQTT protocol</a:t>
            </a:r>
          </a:p>
        </p:txBody>
      </p:sp>
      <p:sp>
        <p:nvSpPr>
          <p:cNvPr id="122892" name="TextBox 12">
            <a:extLst>
              <a:ext uri="{FF2B5EF4-FFF2-40B4-BE49-F238E27FC236}">
                <a16:creationId xmlns:a16="http://schemas.microsoft.com/office/drawing/2014/main" id="{5B904706-00E8-EB4A-A58D-96E079DDC876}"/>
              </a:ext>
            </a:extLst>
          </p:cNvPr>
          <p:cNvSpPr txBox="1">
            <a:spLocks noChangeArrowheads="1"/>
          </p:cNvSpPr>
          <p:nvPr/>
        </p:nvSpPr>
        <p:spPr bwMode="auto">
          <a:xfrm>
            <a:off x="5546727" y="264912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policy</a:t>
            </a:r>
          </a:p>
        </p:txBody>
      </p:sp>
      <p:sp>
        <p:nvSpPr>
          <p:cNvPr id="122893" name="TextBox 13">
            <a:extLst>
              <a:ext uri="{FF2B5EF4-FFF2-40B4-BE49-F238E27FC236}">
                <a16:creationId xmlns:a16="http://schemas.microsoft.com/office/drawing/2014/main" id="{6087574E-63A2-A64D-93E5-BE4BF1DE4B98}"/>
              </a:ext>
            </a:extLst>
          </p:cNvPr>
          <p:cNvSpPr txBox="1">
            <a:spLocks noChangeArrowheads="1"/>
          </p:cNvSpPr>
          <p:nvPr/>
        </p:nvSpPr>
        <p:spPr bwMode="auto">
          <a:xfrm>
            <a:off x="6970644" y="2649123"/>
            <a:ext cx="1685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reported state</a:t>
            </a:r>
          </a:p>
        </p:txBody>
      </p:sp>
      <p:sp>
        <p:nvSpPr>
          <p:cNvPr id="122894" name="TextBox 14">
            <a:extLst>
              <a:ext uri="{FF2B5EF4-FFF2-40B4-BE49-F238E27FC236}">
                <a16:creationId xmlns:a16="http://schemas.microsoft.com/office/drawing/2014/main" id="{49E3FBC8-85A1-4047-807A-CB85EC4534FA}"/>
              </a:ext>
            </a:extLst>
          </p:cNvPr>
          <p:cNvSpPr txBox="1">
            <a:spLocks noChangeArrowheads="1"/>
          </p:cNvSpPr>
          <p:nvPr/>
        </p:nvSpPr>
        <p:spPr bwMode="auto">
          <a:xfrm>
            <a:off x="8595277" y="2649123"/>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rule</a:t>
            </a:r>
          </a:p>
        </p:txBody>
      </p:sp>
      <p:sp>
        <p:nvSpPr>
          <p:cNvPr id="122895" name="TextBox 15">
            <a:extLst>
              <a:ext uri="{FF2B5EF4-FFF2-40B4-BE49-F238E27FC236}">
                <a16:creationId xmlns:a16="http://schemas.microsoft.com/office/drawing/2014/main" id="{42793448-9119-3840-A42C-FBC1438D7626}"/>
              </a:ext>
            </a:extLst>
          </p:cNvPr>
          <p:cNvSpPr txBox="1">
            <a:spLocks noChangeArrowheads="1"/>
          </p:cNvSpPr>
          <p:nvPr/>
        </p:nvSpPr>
        <p:spPr bwMode="auto">
          <a:xfrm>
            <a:off x="10033553" y="2649123"/>
            <a:ext cx="16271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sensor</a:t>
            </a:r>
          </a:p>
        </p:txBody>
      </p:sp>
      <p:sp>
        <p:nvSpPr>
          <p:cNvPr id="122896" name="TextBox 16">
            <a:extLst>
              <a:ext uri="{FF2B5EF4-FFF2-40B4-BE49-F238E27FC236}">
                <a16:creationId xmlns:a16="http://schemas.microsoft.com/office/drawing/2014/main" id="{3213B619-996D-A442-BAD0-3242CEA3E953}"/>
              </a:ext>
            </a:extLst>
          </p:cNvPr>
          <p:cNvSpPr txBox="1">
            <a:spLocks noChangeArrowheads="1"/>
          </p:cNvSpPr>
          <p:nvPr/>
        </p:nvSpPr>
        <p:spPr bwMode="auto">
          <a:xfrm>
            <a:off x="2530475" y="264912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HTTP/2 protocol</a:t>
            </a:r>
          </a:p>
        </p:txBody>
      </p:sp>
      <p:sp>
        <p:nvSpPr>
          <p:cNvPr id="122897" name="TextBox 17">
            <a:extLst>
              <a:ext uri="{FF2B5EF4-FFF2-40B4-BE49-F238E27FC236}">
                <a16:creationId xmlns:a16="http://schemas.microsoft.com/office/drawing/2014/main" id="{12750394-9980-944D-BF0B-2ABF25DCD44D}"/>
              </a:ext>
            </a:extLst>
          </p:cNvPr>
          <p:cNvSpPr txBox="1">
            <a:spLocks noChangeArrowheads="1"/>
          </p:cNvSpPr>
          <p:nvPr/>
        </p:nvSpPr>
        <p:spPr bwMode="auto">
          <a:xfrm>
            <a:off x="4038601" y="3576775"/>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shadow</a:t>
            </a:r>
          </a:p>
        </p:txBody>
      </p:sp>
      <p:sp>
        <p:nvSpPr>
          <p:cNvPr id="122898" name="TextBox 18">
            <a:extLst>
              <a:ext uri="{FF2B5EF4-FFF2-40B4-BE49-F238E27FC236}">
                <a16:creationId xmlns:a16="http://schemas.microsoft.com/office/drawing/2014/main" id="{3B1341D0-8BAE-0547-89DB-141FA01CFCD3}"/>
              </a:ext>
            </a:extLst>
          </p:cNvPr>
          <p:cNvSpPr txBox="1">
            <a:spLocks noChangeArrowheads="1"/>
          </p:cNvSpPr>
          <p:nvPr/>
        </p:nvSpPr>
        <p:spPr bwMode="auto">
          <a:xfrm>
            <a:off x="5546727" y="3576775"/>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simulator</a:t>
            </a:r>
          </a:p>
        </p:txBody>
      </p:sp>
      <p:sp>
        <p:nvSpPr>
          <p:cNvPr id="122899" name="TextBox 19">
            <a:extLst>
              <a:ext uri="{FF2B5EF4-FFF2-40B4-BE49-F238E27FC236}">
                <a16:creationId xmlns:a16="http://schemas.microsoft.com/office/drawing/2014/main" id="{80C55B36-06C6-0E42-AD65-D84D45D9D989}"/>
              </a:ext>
            </a:extLst>
          </p:cNvPr>
          <p:cNvSpPr txBox="1">
            <a:spLocks noChangeArrowheads="1"/>
          </p:cNvSpPr>
          <p:nvPr/>
        </p:nvSpPr>
        <p:spPr bwMode="auto">
          <a:xfrm>
            <a:off x="6970644" y="3576775"/>
            <a:ext cx="1685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topic</a:t>
            </a:r>
          </a:p>
        </p:txBody>
      </p:sp>
      <p:sp>
        <p:nvSpPr>
          <p:cNvPr id="122900" name="TextBox 20">
            <a:extLst>
              <a:ext uri="{FF2B5EF4-FFF2-40B4-BE49-F238E27FC236}">
                <a16:creationId xmlns:a16="http://schemas.microsoft.com/office/drawing/2014/main" id="{FFC63C29-C367-1B41-B89B-A06FF64E0C1E}"/>
              </a:ext>
            </a:extLst>
          </p:cNvPr>
          <p:cNvSpPr txBox="1">
            <a:spLocks noChangeArrowheads="1"/>
          </p:cNvSpPr>
          <p:nvPr/>
        </p:nvSpPr>
        <p:spPr bwMode="auto">
          <a:xfrm>
            <a:off x="8595277" y="3576775"/>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Alexa skill</a:t>
            </a:r>
          </a:p>
        </p:txBody>
      </p:sp>
      <p:sp>
        <p:nvSpPr>
          <p:cNvPr id="122901" name="TextBox 21">
            <a:extLst>
              <a:ext uri="{FF2B5EF4-FFF2-40B4-BE49-F238E27FC236}">
                <a16:creationId xmlns:a16="http://schemas.microsoft.com/office/drawing/2014/main" id="{98301782-FC3B-B04C-8879-679411C1D35C}"/>
              </a:ext>
            </a:extLst>
          </p:cNvPr>
          <p:cNvSpPr txBox="1">
            <a:spLocks noChangeArrowheads="1"/>
          </p:cNvSpPr>
          <p:nvPr/>
        </p:nvSpPr>
        <p:spPr bwMode="auto">
          <a:xfrm>
            <a:off x="10033553" y="3576775"/>
            <a:ext cx="16271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Alexa Voice Service</a:t>
            </a:r>
          </a:p>
        </p:txBody>
      </p:sp>
      <p:sp>
        <p:nvSpPr>
          <p:cNvPr id="122902" name="TextBox 22">
            <a:extLst>
              <a:ext uri="{FF2B5EF4-FFF2-40B4-BE49-F238E27FC236}">
                <a16:creationId xmlns:a16="http://schemas.microsoft.com/office/drawing/2014/main" id="{D25F6E9C-96ED-CB47-8EB9-51628B943BC7}"/>
              </a:ext>
            </a:extLst>
          </p:cNvPr>
          <p:cNvSpPr txBox="1">
            <a:spLocks noChangeArrowheads="1"/>
          </p:cNvSpPr>
          <p:nvPr/>
        </p:nvSpPr>
        <p:spPr bwMode="auto">
          <a:xfrm>
            <a:off x="2530475" y="3576775"/>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servo</a:t>
            </a:r>
          </a:p>
        </p:txBody>
      </p:sp>
      <p:sp>
        <p:nvSpPr>
          <p:cNvPr id="122903" name="TextBox 23">
            <a:extLst>
              <a:ext uri="{FF2B5EF4-FFF2-40B4-BE49-F238E27FC236}">
                <a16:creationId xmlns:a16="http://schemas.microsoft.com/office/drawing/2014/main" id="{0098CAF4-3D77-8B49-A319-DA0639C03533}"/>
              </a:ext>
            </a:extLst>
          </p:cNvPr>
          <p:cNvSpPr txBox="1">
            <a:spLocks noChangeArrowheads="1"/>
          </p:cNvSpPr>
          <p:nvPr/>
        </p:nvSpPr>
        <p:spPr bwMode="auto">
          <a:xfrm>
            <a:off x="4038601" y="4485929"/>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Echo</a:t>
            </a:r>
          </a:p>
        </p:txBody>
      </p:sp>
      <p:sp>
        <p:nvSpPr>
          <p:cNvPr id="122904" name="TextBox 24">
            <a:extLst>
              <a:ext uri="{FF2B5EF4-FFF2-40B4-BE49-F238E27FC236}">
                <a16:creationId xmlns:a16="http://schemas.microsoft.com/office/drawing/2014/main" id="{434CECFE-35FA-0D4F-9364-B3D2A45D9EDB}"/>
              </a:ext>
            </a:extLst>
          </p:cNvPr>
          <p:cNvSpPr txBox="1">
            <a:spLocks noChangeArrowheads="1"/>
          </p:cNvSpPr>
          <p:nvPr/>
        </p:nvSpPr>
        <p:spPr bwMode="auto">
          <a:xfrm>
            <a:off x="5546727" y="4485929"/>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Fire TV</a:t>
            </a:r>
          </a:p>
        </p:txBody>
      </p:sp>
      <p:sp>
        <p:nvSpPr>
          <p:cNvPr id="122905" name="TextBox 25">
            <a:extLst>
              <a:ext uri="{FF2B5EF4-FFF2-40B4-BE49-F238E27FC236}">
                <a16:creationId xmlns:a16="http://schemas.microsoft.com/office/drawing/2014/main" id="{EAD82772-5372-E54A-96AB-CDB01B2C8248}"/>
              </a:ext>
            </a:extLst>
          </p:cNvPr>
          <p:cNvSpPr txBox="1">
            <a:spLocks noChangeArrowheads="1"/>
          </p:cNvSpPr>
          <p:nvPr/>
        </p:nvSpPr>
        <p:spPr bwMode="auto">
          <a:xfrm>
            <a:off x="6970644" y="4485929"/>
            <a:ext cx="1685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Fire TV Stick</a:t>
            </a:r>
          </a:p>
        </p:txBody>
      </p:sp>
      <p:sp>
        <p:nvSpPr>
          <p:cNvPr id="122906" name="TextBox 26">
            <a:extLst>
              <a:ext uri="{FF2B5EF4-FFF2-40B4-BE49-F238E27FC236}">
                <a16:creationId xmlns:a16="http://schemas.microsoft.com/office/drawing/2014/main" id="{69126E15-E7CF-D141-9051-FA19B3E9ED1C}"/>
              </a:ext>
            </a:extLst>
          </p:cNvPr>
          <p:cNvSpPr txBox="1">
            <a:spLocks noChangeArrowheads="1"/>
          </p:cNvSpPr>
          <p:nvPr/>
        </p:nvSpPr>
        <p:spPr bwMode="auto">
          <a:xfrm>
            <a:off x="8595277" y="4485929"/>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Lambda function</a:t>
            </a:r>
          </a:p>
        </p:txBody>
      </p:sp>
      <p:sp>
        <p:nvSpPr>
          <p:cNvPr id="122907" name="TextBox 27">
            <a:extLst>
              <a:ext uri="{FF2B5EF4-FFF2-40B4-BE49-F238E27FC236}">
                <a16:creationId xmlns:a16="http://schemas.microsoft.com/office/drawing/2014/main" id="{E4E03F40-43ED-604F-B46B-331A09EAFCF2}"/>
              </a:ext>
            </a:extLst>
          </p:cNvPr>
          <p:cNvSpPr txBox="1">
            <a:spLocks noChangeArrowheads="1"/>
          </p:cNvSpPr>
          <p:nvPr/>
        </p:nvSpPr>
        <p:spPr bwMode="auto">
          <a:xfrm>
            <a:off x="10033553" y="4485929"/>
            <a:ext cx="16271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Over-the-air update</a:t>
            </a:r>
          </a:p>
        </p:txBody>
      </p:sp>
      <p:sp>
        <p:nvSpPr>
          <p:cNvPr id="122908" name="TextBox 28">
            <a:extLst>
              <a:ext uri="{FF2B5EF4-FFF2-40B4-BE49-F238E27FC236}">
                <a16:creationId xmlns:a16="http://schemas.microsoft.com/office/drawing/2014/main" id="{E624AB8B-96A2-A747-952A-ECD4E1067B9A}"/>
              </a:ext>
            </a:extLst>
          </p:cNvPr>
          <p:cNvSpPr txBox="1">
            <a:spLocks noChangeArrowheads="1"/>
          </p:cNvSpPr>
          <p:nvPr/>
        </p:nvSpPr>
        <p:spPr bwMode="auto">
          <a:xfrm>
            <a:off x="2530475" y="4485929"/>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Alexa-enabled device</a:t>
            </a:r>
          </a:p>
        </p:txBody>
      </p:sp>
      <p:sp>
        <p:nvSpPr>
          <p:cNvPr id="122909" name="TextBox 29">
            <a:extLst>
              <a:ext uri="{FF2B5EF4-FFF2-40B4-BE49-F238E27FC236}">
                <a16:creationId xmlns:a16="http://schemas.microsoft.com/office/drawing/2014/main" id="{C3CFAA78-CB4F-AE40-8C24-842D1BE1490C}"/>
              </a:ext>
            </a:extLst>
          </p:cNvPr>
          <p:cNvSpPr txBox="1">
            <a:spLocks noChangeArrowheads="1"/>
          </p:cNvSpPr>
          <p:nvPr/>
        </p:nvSpPr>
        <p:spPr bwMode="auto">
          <a:xfrm>
            <a:off x="2530475" y="5404817"/>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Device gateway</a:t>
            </a:r>
          </a:p>
        </p:txBody>
      </p:sp>
      <p:pic>
        <p:nvPicPr>
          <p:cNvPr id="122910" name="Graphic 31">
            <a:extLst>
              <a:ext uri="{FF2B5EF4-FFF2-40B4-BE49-F238E27FC236}">
                <a16:creationId xmlns:a16="http://schemas.microsoft.com/office/drawing/2014/main" id="{FFD11B10-5A28-2B42-B403-4DB95E8EEB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7525"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1" name="Graphic 33">
            <a:extLst>
              <a:ext uri="{FF2B5EF4-FFF2-40B4-BE49-F238E27FC236}">
                <a16:creationId xmlns:a16="http://schemas.microsoft.com/office/drawing/2014/main" id="{AA6B8D2E-BD45-A14B-9F65-B901BF2CD3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7873" y="12334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2" name="Graphic 35">
            <a:extLst>
              <a:ext uri="{FF2B5EF4-FFF2-40B4-BE49-F238E27FC236}">
                <a16:creationId xmlns:a16="http://schemas.microsoft.com/office/drawing/2014/main" id="{8654DF26-5631-DA47-AC1B-5076CC732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8221"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3" name="Graphic 39">
            <a:extLst>
              <a:ext uri="{FF2B5EF4-FFF2-40B4-BE49-F238E27FC236}">
                <a16:creationId xmlns:a16="http://schemas.microsoft.com/office/drawing/2014/main" id="{52ECE5A4-3FB5-7F48-854A-491C490F1A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8569"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4" name="Graphic 41">
            <a:extLst>
              <a:ext uri="{FF2B5EF4-FFF2-40B4-BE49-F238E27FC236}">
                <a16:creationId xmlns:a16="http://schemas.microsoft.com/office/drawing/2014/main" id="{1A043F57-48D6-6D4C-A318-9E6AF610E6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98917"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5" name="Graphic 43">
            <a:extLst>
              <a:ext uri="{FF2B5EF4-FFF2-40B4-BE49-F238E27FC236}">
                <a16:creationId xmlns:a16="http://schemas.microsoft.com/office/drawing/2014/main" id="{2FE4470D-3E59-F14D-9808-00503041B6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09263"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6" name="Graphic 45">
            <a:extLst>
              <a:ext uri="{FF2B5EF4-FFF2-40B4-BE49-F238E27FC236}">
                <a16:creationId xmlns:a16="http://schemas.microsoft.com/office/drawing/2014/main" id="{0DB64A26-E8E5-9A41-A10B-40CD10FBBC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57525" y="219192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7" name="Graphic 47">
            <a:extLst>
              <a:ext uri="{FF2B5EF4-FFF2-40B4-BE49-F238E27FC236}">
                <a16:creationId xmlns:a16="http://schemas.microsoft.com/office/drawing/2014/main" id="{329B1EE8-60D1-6F46-B33B-58712B09356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67873" y="219192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8" name="Graphic 49">
            <a:extLst>
              <a:ext uri="{FF2B5EF4-FFF2-40B4-BE49-F238E27FC236}">
                <a16:creationId xmlns:a16="http://schemas.microsoft.com/office/drawing/2014/main" id="{EEA96EEA-907B-5740-8BFA-EBEEBA8EA24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78221" y="219351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9" name="Graphic 51">
            <a:extLst>
              <a:ext uri="{FF2B5EF4-FFF2-40B4-BE49-F238E27FC236}">
                <a16:creationId xmlns:a16="http://schemas.microsoft.com/office/drawing/2014/main" id="{D1B59892-8611-764F-9F5B-795857D80ED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88569" y="219351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0" name="Graphic 53">
            <a:extLst>
              <a:ext uri="{FF2B5EF4-FFF2-40B4-BE49-F238E27FC236}">
                <a16:creationId xmlns:a16="http://schemas.microsoft.com/office/drawing/2014/main" id="{8A501947-453F-7E4F-8F17-0EF8ADB45BD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609263" y="219192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1" name="Graphic 55">
            <a:extLst>
              <a:ext uri="{FF2B5EF4-FFF2-40B4-BE49-F238E27FC236}">
                <a16:creationId xmlns:a16="http://schemas.microsoft.com/office/drawing/2014/main" id="{8B73A742-B7A2-A94E-9ED3-A1F916011DB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55938" y="315608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2" name="Graphic 57">
            <a:extLst>
              <a:ext uri="{FF2B5EF4-FFF2-40B4-BE49-F238E27FC236}">
                <a16:creationId xmlns:a16="http://schemas.microsoft.com/office/drawing/2014/main" id="{8DDE9AF8-9A6B-3F47-A4B2-30B042C824F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66603" y="312116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3" name="Graphic 59">
            <a:extLst>
              <a:ext uri="{FF2B5EF4-FFF2-40B4-BE49-F238E27FC236}">
                <a16:creationId xmlns:a16="http://schemas.microsoft.com/office/drawing/2014/main" id="{9CDC4473-3D94-3847-BFBF-76CE283ABB3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77268" y="315608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4" name="Graphic 61">
            <a:extLst>
              <a:ext uri="{FF2B5EF4-FFF2-40B4-BE49-F238E27FC236}">
                <a16:creationId xmlns:a16="http://schemas.microsoft.com/office/drawing/2014/main" id="{A2DD41AE-FB15-8E48-B125-A5F1FF1EC64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587933" y="314973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5" name="Graphic 63">
            <a:extLst>
              <a:ext uri="{FF2B5EF4-FFF2-40B4-BE49-F238E27FC236}">
                <a16:creationId xmlns:a16="http://schemas.microsoft.com/office/drawing/2014/main" id="{8CE5E889-19F1-0E47-88CF-08E750637C3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098598" y="312116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6" name="Graphic 65">
            <a:extLst>
              <a:ext uri="{FF2B5EF4-FFF2-40B4-BE49-F238E27FC236}">
                <a16:creationId xmlns:a16="http://schemas.microsoft.com/office/drawing/2014/main" id="{716D7F96-4B0D-234B-9505-A8C354B1AA4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609263" y="31164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7" name="Graphic 67">
            <a:extLst>
              <a:ext uri="{FF2B5EF4-FFF2-40B4-BE49-F238E27FC236}">
                <a16:creationId xmlns:a16="http://schemas.microsoft.com/office/drawing/2014/main" id="{064AEC46-567D-7D4C-96BE-704407FCB7C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60700" y="403349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8" name="Graphic 69">
            <a:extLst>
              <a:ext uri="{FF2B5EF4-FFF2-40B4-BE49-F238E27FC236}">
                <a16:creationId xmlns:a16="http://schemas.microsoft.com/office/drawing/2014/main" id="{0C0F93B7-3734-6540-9011-8B35EEC7461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70413" y="403349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9" name="Graphic 71">
            <a:extLst>
              <a:ext uri="{FF2B5EF4-FFF2-40B4-BE49-F238E27FC236}">
                <a16:creationId xmlns:a16="http://schemas.microsoft.com/office/drawing/2014/main" id="{16358306-588D-C347-997D-04CB6FDAE03F}"/>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080126" y="402872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0" name="Graphic 73">
            <a:extLst>
              <a:ext uri="{FF2B5EF4-FFF2-40B4-BE49-F238E27FC236}">
                <a16:creationId xmlns:a16="http://schemas.microsoft.com/office/drawing/2014/main" id="{EDA2342A-B4A2-4A42-8D31-7798F6AF4327}"/>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589839" y="402872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1" name="Graphic 75">
            <a:extLst>
              <a:ext uri="{FF2B5EF4-FFF2-40B4-BE49-F238E27FC236}">
                <a16:creationId xmlns:a16="http://schemas.microsoft.com/office/drawing/2014/main" id="{96A6F3D3-EABA-7844-852C-035A11B34B47}"/>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099552" y="402872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2" name="Graphic 77">
            <a:extLst>
              <a:ext uri="{FF2B5EF4-FFF2-40B4-BE49-F238E27FC236}">
                <a16:creationId xmlns:a16="http://schemas.microsoft.com/office/drawing/2014/main" id="{F078BCD4-E2A6-6946-8740-7F12499C7EE9}"/>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609263" y="402396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3" name="Graphic 79">
            <a:extLst>
              <a:ext uri="{FF2B5EF4-FFF2-40B4-BE49-F238E27FC236}">
                <a16:creationId xmlns:a16="http://schemas.microsoft.com/office/drawing/2014/main" id="{F2CF9CD7-DACC-2A46-A3E0-068AC0600A77}"/>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055938" y="497778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4" name="Graphic 81">
            <a:extLst>
              <a:ext uri="{FF2B5EF4-FFF2-40B4-BE49-F238E27FC236}">
                <a16:creationId xmlns:a16="http://schemas.microsoft.com/office/drawing/2014/main" id="{F9F07484-C2E7-3F4D-A601-7ED6AC8E4DE9}"/>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9098917" y="219033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Box 29">
            <a:extLst>
              <a:ext uri="{FF2B5EF4-FFF2-40B4-BE49-F238E27FC236}">
                <a16:creationId xmlns:a16="http://schemas.microsoft.com/office/drawing/2014/main" id="{3A7590A3-067E-9A43-9767-049F1AF24E10}"/>
              </a:ext>
            </a:extLst>
          </p:cNvPr>
          <p:cNvSpPr txBox="1">
            <a:spLocks noChangeArrowheads="1"/>
          </p:cNvSpPr>
          <p:nvPr/>
        </p:nvSpPr>
        <p:spPr bwMode="auto">
          <a:xfrm>
            <a:off x="4038601" y="5404817"/>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IoT Core for </a:t>
            </a:r>
            <a:r>
              <a:rPr lang="en-US" altLang="en-US" sz="1100" dirty="0" err="1">
                <a:latin typeface="Arial" panose="020B0604020202020204" pitchFamily="34" charset="0"/>
                <a:ea typeface="Amazon Ember" panose="020B0603020204020204" pitchFamily="34" charset="0"/>
                <a:cs typeface="Arial" panose="020B0604020202020204" pitchFamily="34" charset="0"/>
              </a:rPr>
              <a:t>LoRaWAN</a:t>
            </a:r>
            <a:r>
              <a:rPr lang="en-US" altLang="en-US" sz="1100" dirty="0">
                <a:latin typeface="Arial" panose="020B0604020202020204" pitchFamily="34" charset="0"/>
                <a:ea typeface="Amazon Ember" panose="020B0603020204020204" pitchFamily="34" charset="0"/>
                <a:cs typeface="Arial" panose="020B0604020202020204" pitchFamily="34" charset="0"/>
              </a:rPr>
              <a:t> protocol</a:t>
            </a:r>
          </a:p>
        </p:txBody>
      </p:sp>
      <p:sp>
        <p:nvSpPr>
          <p:cNvPr id="58" name="TextBox 29">
            <a:extLst>
              <a:ext uri="{FF2B5EF4-FFF2-40B4-BE49-F238E27FC236}">
                <a16:creationId xmlns:a16="http://schemas.microsoft.com/office/drawing/2014/main" id="{0382B33E-E1B3-164F-88FA-A9CBB9A07C7C}"/>
              </a:ext>
            </a:extLst>
          </p:cNvPr>
          <p:cNvSpPr txBox="1">
            <a:spLocks noChangeArrowheads="1"/>
          </p:cNvSpPr>
          <p:nvPr/>
        </p:nvSpPr>
        <p:spPr bwMode="auto">
          <a:xfrm>
            <a:off x="5541964" y="5404817"/>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err="1">
                <a:latin typeface="Arial" panose="020B0604020202020204" pitchFamily="34" charset="0"/>
                <a:ea typeface="Amazon Ember" panose="020B0603020204020204" pitchFamily="34" charset="0"/>
                <a:cs typeface="Arial" panose="020B0604020202020204" pitchFamily="34" charset="0"/>
              </a:rPr>
              <a:t>LoRaWAN protocol</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62" name="Graphic 61">
            <a:extLst>
              <a:ext uri="{FF2B5EF4-FFF2-40B4-BE49-F238E27FC236}">
                <a16:creationId xmlns:a16="http://schemas.microsoft.com/office/drawing/2014/main" id="{F574A1F3-235E-E946-8475-B95A4460395D}"/>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4566603" y="4977780"/>
            <a:ext cx="457200" cy="457200"/>
          </a:xfrm>
          <a:prstGeom prst="rect">
            <a:avLst/>
          </a:prstGeom>
        </p:spPr>
      </p:pic>
      <p:pic>
        <p:nvPicPr>
          <p:cNvPr id="65" name="Graphic 64">
            <a:extLst>
              <a:ext uri="{FF2B5EF4-FFF2-40B4-BE49-F238E27FC236}">
                <a16:creationId xmlns:a16="http://schemas.microsoft.com/office/drawing/2014/main" id="{26609FFC-F2D9-674C-BA1C-62A5407059DD}"/>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6077268" y="4977780"/>
            <a:ext cx="457200" cy="4572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a:extLst>
              <a:ext uri="{FF2B5EF4-FFF2-40B4-BE49-F238E27FC236}">
                <a16:creationId xmlns:a16="http://schemas.microsoft.com/office/drawing/2014/main" id="{6C7CC711-AAF9-E240-941E-2CC0CDADEA6C}"/>
              </a:ext>
            </a:extLst>
          </p:cNvPr>
          <p:cNvSpPr>
            <a:spLocks noGrp="1" noChangeArrowheads="1"/>
          </p:cNvSpPr>
          <p:nvPr>
            <p:ph type="title"/>
          </p:nvPr>
        </p:nvSpPr>
        <p:spPr>
          <a:xfrm>
            <a:off x="241300" y="365125"/>
            <a:ext cx="8637588" cy="644525"/>
          </a:xfrm>
        </p:spPr>
        <p:txBody>
          <a:bodyPr/>
          <a:lstStyle/>
          <a:p>
            <a:pPr eaLnBrk="1" hangingPunct="1"/>
            <a:r>
              <a:rPr lang="en-US" altLang="en-US" dirty="0"/>
              <a:t>Internet of Things</a:t>
            </a:r>
          </a:p>
        </p:txBody>
      </p:sp>
      <p:sp>
        <p:nvSpPr>
          <p:cNvPr id="123906" name="Footer Placeholder 2">
            <a:extLst>
              <a:ext uri="{FF2B5EF4-FFF2-40B4-BE49-F238E27FC236}">
                <a16:creationId xmlns:a16="http://schemas.microsoft.com/office/drawing/2014/main" id="{D2246EEA-8626-5D43-8FD8-BEE10877BCC9}"/>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3907" name="Slide Number Placeholder 3">
            <a:extLst>
              <a:ext uri="{FF2B5EF4-FFF2-40B4-BE49-F238E27FC236}">
                <a16:creationId xmlns:a16="http://schemas.microsoft.com/office/drawing/2014/main" id="{9FB59DCE-038A-BC48-8F16-8BCDA75AF29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3E9DD1D-99F8-4F46-B761-82735F82F1E1}" type="slidenum">
              <a:rPr lang="en-US" altLang="en-US" smtClean="0">
                <a:solidFill>
                  <a:srgbClr val="161E2D"/>
                </a:solidFill>
                <a:latin typeface="Arial" panose="020B0604020202020204" pitchFamily="34" charset="0"/>
              </a:rPr>
              <a:pPr fontAlgn="base">
                <a:spcBef>
                  <a:spcPct val="0"/>
                </a:spcBef>
                <a:spcAft>
                  <a:spcPct val="0"/>
                </a:spcAft>
              </a:pPr>
              <a:t>96</a:t>
            </a:fld>
            <a:endParaRPr lang="en-US" altLang="en-US" dirty="0">
              <a:solidFill>
                <a:srgbClr val="161E2D"/>
              </a:solidFill>
              <a:latin typeface="Arial" panose="020B0604020202020204" pitchFamily="34" charset="0"/>
            </a:endParaRPr>
          </a:p>
        </p:txBody>
      </p:sp>
      <p:sp>
        <p:nvSpPr>
          <p:cNvPr id="123908" name="Text Placeholder 4">
            <a:extLst>
              <a:ext uri="{FF2B5EF4-FFF2-40B4-BE49-F238E27FC236}">
                <a16:creationId xmlns:a16="http://schemas.microsoft.com/office/drawing/2014/main" id="{156924C3-954C-FE43-99C2-46E3934BD724}"/>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7/7</a:t>
            </a:r>
          </a:p>
        </p:txBody>
      </p:sp>
      <p:sp>
        <p:nvSpPr>
          <p:cNvPr id="123909" name="TextBox 5">
            <a:extLst>
              <a:ext uri="{FF2B5EF4-FFF2-40B4-BE49-F238E27FC236}">
                <a16:creationId xmlns:a16="http://schemas.microsoft.com/office/drawing/2014/main" id="{67FDE882-E4A6-124E-9EB9-E05E2709AACD}"/>
              </a:ext>
            </a:extLst>
          </p:cNvPr>
          <p:cNvSpPr txBox="1">
            <a:spLocks noChangeArrowheads="1"/>
          </p:cNvSpPr>
          <p:nvPr/>
        </p:nvSpPr>
        <p:spPr bwMode="auto">
          <a:xfrm>
            <a:off x="4064311" y="168751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bicycle</a:t>
            </a:r>
          </a:p>
        </p:txBody>
      </p:sp>
      <p:sp>
        <p:nvSpPr>
          <p:cNvPr id="123910" name="TextBox 6">
            <a:extLst>
              <a:ext uri="{FF2B5EF4-FFF2-40B4-BE49-F238E27FC236}">
                <a16:creationId xmlns:a16="http://schemas.microsoft.com/office/drawing/2014/main" id="{9B3AA9B8-0C94-8547-B773-0CF92DA4E61E}"/>
              </a:ext>
            </a:extLst>
          </p:cNvPr>
          <p:cNvSpPr txBox="1">
            <a:spLocks noChangeArrowheads="1"/>
          </p:cNvSpPr>
          <p:nvPr/>
        </p:nvSpPr>
        <p:spPr bwMode="auto">
          <a:xfrm>
            <a:off x="5563910" y="168751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camera</a:t>
            </a:r>
          </a:p>
        </p:txBody>
      </p:sp>
      <p:sp>
        <p:nvSpPr>
          <p:cNvPr id="123911" name="TextBox 7">
            <a:extLst>
              <a:ext uri="{FF2B5EF4-FFF2-40B4-BE49-F238E27FC236}">
                <a16:creationId xmlns:a16="http://schemas.microsoft.com/office/drawing/2014/main" id="{A7E6A35E-2670-8046-A137-D81EBBB546C5}"/>
              </a:ext>
            </a:extLst>
          </p:cNvPr>
          <p:cNvSpPr txBox="1">
            <a:spLocks noChangeArrowheads="1"/>
          </p:cNvSpPr>
          <p:nvPr/>
        </p:nvSpPr>
        <p:spPr bwMode="auto">
          <a:xfrm>
            <a:off x="6971402" y="1687513"/>
            <a:ext cx="1685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car</a:t>
            </a:r>
          </a:p>
        </p:txBody>
      </p:sp>
      <p:sp>
        <p:nvSpPr>
          <p:cNvPr id="123912" name="TextBox 8">
            <a:extLst>
              <a:ext uri="{FF2B5EF4-FFF2-40B4-BE49-F238E27FC236}">
                <a16:creationId xmlns:a16="http://schemas.microsoft.com/office/drawing/2014/main" id="{44983D0A-0FA1-1940-844D-B0729D84579A}"/>
              </a:ext>
            </a:extLst>
          </p:cNvPr>
          <p:cNvSpPr txBox="1">
            <a:spLocks noChangeArrowheads="1"/>
          </p:cNvSpPr>
          <p:nvPr/>
        </p:nvSpPr>
        <p:spPr bwMode="auto">
          <a:xfrm>
            <a:off x="8574156" y="1687513"/>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cart</a:t>
            </a:r>
          </a:p>
        </p:txBody>
      </p:sp>
      <p:sp>
        <p:nvSpPr>
          <p:cNvPr id="123913" name="TextBox 9">
            <a:extLst>
              <a:ext uri="{FF2B5EF4-FFF2-40B4-BE49-F238E27FC236}">
                <a16:creationId xmlns:a16="http://schemas.microsoft.com/office/drawing/2014/main" id="{45779008-DEB3-1244-A285-D990A0289F67}"/>
              </a:ext>
            </a:extLst>
          </p:cNvPr>
          <p:cNvSpPr txBox="1">
            <a:spLocks noChangeArrowheads="1"/>
          </p:cNvSpPr>
          <p:nvPr/>
        </p:nvSpPr>
        <p:spPr bwMode="auto">
          <a:xfrm>
            <a:off x="10076691" y="1687513"/>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coffee pot</a:t>
            </a:r>
          </a:p>
        </p:txBody>
      </p:sp>
      <p:sp>
        <p:nvSpPr>
          <p:cNvPr id="123914" name="TextBox 10">
            <a:extLst>
              <a:ext uri="{FF2B5EF4-FFF2-40B4-BE49-F238E27FC236}">
                <a16:creationId xmlns:a16="http://schemas.microsoft.com/office/drawing/2014/main" id="{48696360-B1DF-5B4B-95BF-B5E3C9A2EE4A}"/>
              </a:ext>
            </a:extLst>
          </p:cNvPr>
          <p:cNvSpPr txBox="1">
            <a:spLocks noChangeArrowheads="1"/>
          </p:cNvSpPr>
          <p:nvPr/>
        </p:nvSpPr>
        <p:spPr bwMode="auto">
          <a:xfrm>
            <a:off x="2566687" y="168751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bank</a:t>
            </a:r>
          </a:p>
        </p:txBody>
      </p:sp>
      <p:sp>
        <p:nvSpPr>
          <p:cNvPr id="123915" name="TextBox 11">
            <a:extLst>
              <a:ext uri="{FF2B5EF4-FFF2-40B4-BE49-F238E27FC236}">
                <a16:creationId xmlns:a16="http://schemas.microsoft.com/office/drawing/2014/main" id="{1A20BDB3-657A-8148-9AB6-915109E38EA4}"/>
              </a:ext>
            </a:extLst>
          </p:cNvPr>
          <p:cNvSpPr txBox="1">
            <a:spLocks noChangeArrowheads="1"/>
          </p:cNvSpPr>
          <p:nvPr/>
        </p:nvSpPr>
        <p:spPr bwMode="auto">
          <a:xfrm>
            <a:off x="4064311" y="2596529"/>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factory</a:t>
            </a:r>
          </a:p>
        </p:txBody>
      </p:sp>
      <p:sp>
        <p:nvSpPr>
          <p:cNvPr id="123916" name="TextBox 12">
            <a:extLst>
              <a:ext uri="{FF2B5EF4-FFF2-40B4-BE49-F238E27FC236}">
                <a16:creationId xmlns:a16="http://schemas.microsoft.com/office/drawing/2014/main" id="{93D3CFF5-58CF-7A40-9C87-7F9B5906F8F8}"/>
              </a:ext>
            </a:extLst>
          </p:cNvPr>
          <p:cNvSpPr txBox="1">
            <a:spLocks noChangeArrowheads="1"/>
          </p:cNvSpPr>
          <p:nvPr/>
        </p:nvSpPr>
        <p:spPr bwMode="auto">
          <a:xfrm>
            <a:off x="5563910" y="2596529"/>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generic</a:t>
            </a:r>
          </a:p>
        </p:txBody>
      </p:sp>
      <p:sp>
        <p:nvSpPr>
          <p:cNvPr id="123917" name="TextBox 13">
            <a:extLst>
              <a:ext uri="{FF2B5EF4-FFF2-40B4-BE49-F238E27FC236}">
                <a16:creationId xmlns:a16="http://schemas.microsoft.com/office/drawing/2014/main" id="{454116A7-B582-3A45-BC82-F5749F22DBDF}"/>
              </a:ext>
            </a:extLst>
          </p:cNvPr>
          <p:cNvSpPr txBox="1">
            <a:spLocks noChangeArrowheads="1"/>
          </p:cNvSpPr>
          <p:nvPr/>
        </p:nvSpPr>
        <p:spPr bwMode="auto">
          <a:xfrm>
            <a:off x="6971402" y="2596529"/>
            <a:ext cx="1685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house</a:t>
            </a:r>
          </a:p>
        </p:txBody>
      </p:sp>
      <p:sp>
        <p:nvSpPr>
          <p:cNvPr id="123918" name="TextBox 14">
            <a:extLst>
              <a:ext uri="{FF2B5EF4-FFF2-40B4-BE49-F238E27FC236}">
                <a16:creationId xmlns:a16="http://schemas.microsoft.com/office/drawing/2014/main" id="{8E34658D-9C0A-7A43-A3B1-67E7DF16BC9C}"/>
              </a:ext>
            </a:extLst>
          </p:cNvPr>
          <p:cNvSpPr txBox="1">
            <a:spLocks noChangeArrowheads="1"/>
          </p:cNvSpPr>
          <p:nvPr/>
        </p:nvSpPr>
        <p:spPr bwMode="auto">
          <a:xfrm>
            <a:off x="8574156" y="2596529"/>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lightbulb</a:t>
            </a:r>
          </a:p>
        </p:txBody>
      </p:sp>
      <p:sp>
        <p:nvSpPr>
          <p:cNvPr id="123919" name="TextBox 15">
            <a:extLst>
              <a:ext uri="{FF2B5EF4-FFF2-40B4-BE49-F238E27FC236}">
                <a16:creationId xmlns:a16="http://schemas.microsoft.com/office/drawing/2014/main" id="{26A35D3E-0EC5-F846-B596-BB8A87E37ADE}"/>
              </a:ext>
            </a:extLst>
          </p:cNvPr>
          <p:cNvSpPr txBox="1">
            <a:spLocks noChangeArrowheads="1"/>
          </p:cNvSpPr>
          <p:nvPr/>
        </p:nvSpPr>
        <p:spPr bwMode="auto">
          <a:xfrm>
            <a:off x="10076691" y="2596529"/>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travel</a:t>
            </a:r>
          </a:p>
        </p:txBody>
      </p:sp>
      <p:sp>
        <p:nvSpPr>
          <p:cNvPr id="123921" name="TextBox 17">
            <a:extLst>
              <a:ext uri="{FF2B5EF4-FFF2-40B4-BE49-F238E27FC236}">
                <a16:creationId xmlns:a16="http://schemas.microsoft.com/office/drawing/2014/main" id="{D14E7E91-414F-854C-99C0-1F1110602D4A}"/>
              </a:ext>
            </a:extLst>
          </p:cNvPr>
          <p:cNvSpPr txBox="1">
            <a:spLocks noChangeArrowheads="1"/>
          </p:cNvSpPr>
          <p:nvPr/>
        </p:nvSpPr>
        <p:spPr bwMode="auto">
          <a:xfrm>
            <a:off x="4064311" y="3513371"/>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police emergency</a:t>
            </a:r>
          </a:p>
        </p:txBody>
      </p:sp>
      <p:sp>
        <p:nvSpPr>
          <p:cNvPr id="123922" name="TextBox 18">
            <a:extLst>
              <a:ext uri="{FF2B5EF4-FFF2-40B4-BE49-F238E27FC236}">
                <a16:creationId xmlns:a16="http://schemas.microsoft.com/office/drawing/2014/main" id="{9C4EFE74-53A3-B142-B95A-D512ADB39B56}"/>
              </a:ext>
            </a:extLst>
          </p:cNvPr>
          <p:cNvSpPr txBox="1">
            <a:spLocks noChangeArrowheads="1"/>
          </p:cNvSpPr>
          <p:nvPr/>
        </p:nvSpPr>
        <p:spPr bwMode="auto">
          <a:xfrm>
            <a:off x="5563910" y="3513371"/>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utility</a:t>
            </a:r>
          </a:p>
        </p:txBody>
      </p:sp>
      <p:sp>
        <p:nvSpPr>
          <p:cNvPr id="123923" name="TextBox 19">
            <a:extLst>
              <a:ext uri="{FF2B5EF4-FFF2-40B4-BE49-F238E27FC236}">
                <a16:creationId xmlns:a16="http://schemas.microsoft.com/office/drawing/2014/main" id="{4ED5FCAF-8C77-BC4E-968E-0126C18B1190}"/>
              </a:ext>
            </a:extLst>
          </p:cNvPr>
          <p:cNvSpPr txBox="1">
            <a:spLocks noChangeArrowheads="1"/>
          </p:cNvSpPr>
          <p:nvPr/>
        </p:nvSpPr>
        <p:spPr bwMode="auto">
          <a:xfrm>
            <a:off x="6971402" y="3513371"/>
            <a:ext cx="1685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windfarm</a:t>
            </a:r>
          </a:p>
        </p:txBody>
      </p:sp>
      <p:sp>
        <p:nvSpPr>
          <p:cNvPr id="123924" name="TextBox 22">
            <a:extLst>
              <a:ext uri="{FF2B5EF4-FFF2-40B4-BE49-F238E27FC236}">
                <a16:creationId xmlns:a16="http://schemas.microsoft.com/office/drawing/2014/main" id="{745AAF51-0909-544D-96BC-DCDB117C51E6}"/>
              </a:ext>
            </a:extLst>
          </p:cNvPr>
          <p:cNvSpPr txBox="1">
            <a:spLocks noChangeArrowheads="1"/>
          </p:cNvSpPr>
          <p:nvPr/>
        </p:nvSpPr>
        <p:spPr bwMode="auto">
          <a:xfrm>
            <a:off x="2566687" y="3513512"/>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medical emergency</a:t>
            </a:r>
          </a:p>
        </p:txBody>
      </p:sp>
      <p:pic>
        <p:nvPicPr>
          <p:cNvPr id="123925" name="Graphic 21">
            <a:extLst>
              <a:ext uri="{FF2B5EF4-FFF2-40B4-BE49-F238E27FC236}">
                <a16:creationId xmlns:a16="http://schemas.microsoft.com/office/drawing/2014/main" id="{B60E7729-B0EB-124B-B0BD-DAD7B3402D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038"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6" name="Graphic 24">
            <a:extLst>
              <a:ext uri="{FF2B5EF4-FFF2-40B4-BE49-F238E27FC236}">
                <a16:creationId xmlns:a16="http://schemas.microsoft.com/office/drawing/2014/main" id="{270EF56D-75A1-A44A-8ACF-6F51933D9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2445"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7" name="Graphic 26">
            <a:extLst>
              <a:ext uri="{FF2B5EF4-FFF2-40B4-BE49-F238E27FC236}">
                <a16:creationId xmlns:a16="http://schemas.microsoft.com/office/drawing/2014/main" id="{92B10EE5-9AC8-3D48-8604-083A6E000A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0852"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8" name="Graphic 28">
            <a:extLst>
              <a:ext uri="{FF2B5EF4-FFF2-40B4-BE49-F238E27FC236}">
                <a16:creationId xmlns:a16="http://schemas.microsoft.com/office/drawing/2014/main" id="{255AFEE3-067F-5F41-87B7-780268424C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9259"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9" name="Graphic 30">
            <a:extLst>
              <a:ext uri="{FF2B5EF4-FFF2-40B4-BE49-F238E27FC236}">
                <a16:creationId xmlns:a16="http://schemas.microsoft.com/office/drawing/2014/main" id="{2EA3701B-49D7-034F-9E47-7CCCDD6506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87666" y="12319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0" name="Graphic 32">
            <a:extLst>
              <a:ext uri="{FF2B5EF4-FFF2-40B4-BE49-F238E27FC236}">
                <a16:creationId xmlns:a16="http://schemas.microsoft.com/office/drawing/2014/main" id="{2656CDE7-6F5D-CF47-BDED-95DDC5BA4F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86071" y="12303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2" name="Graphic 36">
            <a:extLst>
              <a:ext uri="{FF2B5EF4-FFF2-40B4-BE49-F238E27FC236}">
                <a16:creationId xmlns:a16="http://schemas.microsoft.com/office/drawing/2014/main" id="{7CAF4008-A0A5-CE45-BB54-1C1115455D7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92445" y="217154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3" name="Graphic 38">
            <a:extLst>
              <a:ext uri="{FF2B5EF4-FFF2-40B4-BE49-F238E27FC236}">
                <a16:creationId xmlns:a16="http://schemas.microsoft.com/office/drawing/2014/main" id="{9C592231-DBDA-B24F-8E19-37175CF562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0852" y="217154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4" name="Graphic 40">
            <a:extLst>
              <a:ext uri="{FF2B5EF4-FFF2-40B4-BE49-F238E27FC236}">
                <a16:creationId xmlns:a16="http://schemas.microsoft.com/office/drawing/2014/main" id="{FC690639-4944-5F4D-B785-22D0239AB8A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89259" y="217154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5" name="Graphic 42">
            <a:extLst>
              <a:ext uri="{FF2B5EF4-FFF2-40B4-BE49-F238E27FC236}">
                <a16:creationId xmlns:a16="http://schemas.microsoft.com/office/drawing/2014/main" id="{C257A042-307D-2844-BB8F-F53ADF2717E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87666" y="217154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6" name="Graphic 44">
            <a:extLst>
              <a:ext uri="{FF2B5EF4-FFF2-40B4-BE49-F238E27FC236}">
                <a16:creationId xmlns:a16="http://schemas.microsoft.com/office/drawing/2014/main" id="{046C95A6-AA04-0140-88E0-063167B965E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86071" y="217154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7" name="Graphic 46">
            <a:extLst>
              <a:ext uri="{FF2B5EF4-FFF2-40B4-BE49-F238E27FC236}">
                <a16:creationId xmlns:a16="http://schemas.microsoft.com/office/drawing/2014/main" id="{349584E1-6719-E046-BAA1-76C9A062579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94038" y="30832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8" name="Graphic 48">
            <a:extLst>
              <a:ext uri="{FF2B5EF4-FFF2-40B4-BE49-F238E27FC236}">
                <a16:creationId xmlns:a16="http://schemas.microsoft.com/office/drawing/2014/main" id="{BA1FBD63-36E9-EC4D-9026-321E0168B77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92445" y="30832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9" name="Graphic 50">
            <a:extLst>
              <a:ext uri="{FF2B5EF4-FFF2-40B4-BE49-F238E27FC236}">
                <a16:creationId xmlns:a16="http://schemas.microsoft.com/office/drawing/2014/main" id="{4F83B838-BD8F-7448-BDB5-8694D6B95C2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90852" y="30832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0" name="Graphic 52">
            <a:extLst>
              <a:ext uri="{FF2B5EF4-FFF2-40B4-BE49-F238E27FC236}">
                <a16:creationId xmlns:a16="http://schemas.microsoft.com/office/drawing/2014/main" id="{6F6C48CD-F061-E448-BADA-34A375D69C4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589259" y="308329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16">
            <a:extLst>
              <a:ext uri="{FF2B5EF4-FFF2-40B4-BE49-F238E27FC236}">
                <a16:creationId xmlns:a16="http://schemas.microsoft.com/office/drawing/2014/main" id="{8D78F0B7-8EDF-F442-9407-C3F9C8642980}"/>
              </a:ext>
            </a:extLst>
          </p:cNvPr>
          <p:cNvSpPr txBox="1">
            <a:spLocks noChangeArrowheads="1"/>
          </p:cNvSpPr>
          <p:nvPr/>
        </p:nvSpPr>
        <p:spPr bwMode="auto">
          <a:xfrm>
            <a:off x="2566687" y="2598361"/>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IoT thing door lock</a:t>
            </a:r>
          </a:p>
        </p:txBody>
      </p:sp>
      <p:pic>
        <p:nvPicPr>
          <p:cNvPr id="41" name="Graphic 34">
            <a:extLst>
              <a:ext uri="{FF2B5EF4-FFF2-40B4-BE49-F238E27FC236}">
                <a16:creationId xmlns:a16="http://schemas.microsoft.com/office/drawing/2014/main" id="{D1A8509C-3765-024A-B6E0-E929059A09C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094038" y="216814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14">
            <a:extLst>
              <a:ext uri="{FF2B5EF4-FFF2-40B4-BE49-F238E27FC236}">
                <a16:creationId xmlns:a16="http://schemas.microsoft.com/office/drawing/2014/main" id="{A9982181-5B85-6345-BA25-4F983AF04D63}"/>
              </a:ext>
            </a:extLst>
          </p:cNvPr>
          <p:cNvSpPr txBox="1">
            <a:spLocks noChangeArrowheads="1"/>
          </p:cNvSpPr>
          <p:nvPr/>
        </p:nvSpPr>
        <p:spPr bwMode="auto">
          <a:xfrm>
            <a:off x="8574156" y="3509431"/>
            <a:ext cx="14938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humidity sensor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47" name="TextBox 15">
            <a:extLst>
              <a:ext uri="{FF2B5EF4-FFF2-40B4-BE49-F238E27FC236}">
                <a16:creationId xmlns:a16="http://schemas.microsoft.com/office/drawing/2014/main" id="{B9BB6D50-39A3-1F4A-BFE7-4E614B3D4910}"/>
              </a:ext>
            </a:extLst>
          </p:cNvPr>
          <p:cNvSpPr txBox="1">
            <a:spLocks noChangeArrowheads="1"/>
          </p:cNvSpPr>
          <p:nvPr/>
        </p:nvSpPr>
        <p:spPr bwMode="auto">
          <a:xfrm>
            <a:off x="10076691" y="3509431"/>
            <a:ext cx="14938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vibration sensor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48" name="Graphic 42">
            <a:extLst>
              <a:ext uri="{FF2B5EF4-FFF2-40B4-BE49-F238E27FC236}">
                <a16:creationId xmlns:a16="http://schemas.microsoft.com/office/drawing/2014/main" id="{AA4CB3A1-63DB-A94D-90D8-FEFB97FE4BF3}"/>
              </a:ext>
            </a:extLst>
          </p:cNvPr>
          <p:cNvPicPr>
            <a:picLocks noChangeAspect="1" noChangeArrowheads="1"/>
          </p:cNvPicPr>
          <p:nvPr/>
        </p:nvPicPr>
        <p:blipFill>
          <a:blip r:embed="rId18">
            <a:extLst>
              <a:ext uri="{96DAC541-7B7A-43D3-8B79-37D633B846F1}">
                <asvg:svgBlip xmlns:asvg="http://schemas.microsoft.com/office/drawing/2016/SVG/main" r:embed="rId19"/>
              </a:ext>
            </a:extLst>
          </a:blip>
          <a:srcRect/>
          <a:stretch/>
        </p:blipFill>
        <p:spPr bwMode="auto">
          <a:xfrm>
            <a:off x="9087666" y="308444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Graphic 44">
            <a:extLst>
              <a:ext uri="{FF2B5EF4-FFF2-40B4-BE49-F238E27FC236}">
                <a16:creationId xmlns:a16="http://schemas.microsoft.com/office/drawing/2014/main" id="{51E6D4F7-5EF5-2342-B805-E451D48EF3A6}"/>
              </a:ext>
            </a:extLst>
          </p:cNvPr>
          <p:cNvPicPr>
            <a:picLocks noChangeAspect="1" noChangeArrowheads="1"/>
          </p:cNvPicPr>
          <p:nvPr/>
        </p:nvPicPr>
        <p:blipFill>
          <a:blip r:embed="rId20">
            <a:extLst>
              <a:ext uri="{96DAC541-7B7A-43D3-8B79-37D633B846F1}">
                <asvg:svgBlip xmlns:asvg="http://schemas.microsoft.com/office/drawing/2016/SVG/main" r:embed="rId21"/>
              </a:ext>
            </a:extLst>
          </a:blip>
          <a:srcRect/>
          <a:stretch/>
        </p:blipFill>
        <p:spPr bwMode="auto">
          <a:xfrm>
            <a:off x="10586071" y="308444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Box 17">
            <a:extLst>
              <a:ext uri="{FF2B5EF4-FFF2-40B4-BE49-F238E27FC236}">
                <a16:creationId xmlns:a16="http://schemas.microsoft.com/office/drawing/2014/main" id="{94B36ECA-E63A-E94F-822D-1EF116AF2BDB}"/>
              </a:ext>
            </a:extLst>
          </p:cNvPr>
          <p:cNvSpPr txBox="1">
            <a:spLocks noChangeArrowheads="1"/>
          </p:cNvSpPr>
          <p:nvPr/>
        </p:nvSpPr>
        <p:spPr bwMode="auto">
          <a:xfrm>
            <a:off x="4028098" y="4427776"/>
            <a:ext cx="160319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temperature &amp; humidity sensor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51" name="TextBox 18">
            <a:extLst>
              <a:ext uri="{FF2B5EF4-FFF2-40B4-BE49-F238E27FC236}">
                <a16:creationId xmlns:a16="http://schemas.microsoft.com/office/drawing/2014/main" id="{A31E1970-14A1-BA43-84DC-2E315FAB20EB}"/>
              </a:ext>
            </a:extLst>
          </p:cNvPr>
          <p:cNvSpPr txBox="1">
            <a:spLocks noChangeArrowheads="1"/>
          </p:cNvSpPr>
          <p:nvPr/>
        </p:nvSpPr>
        <p:spPr bwMode="auto">
          <a:xfrm>
            <a:off x="5527697" y="4427776"/>
            <a:ext cx="15995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temperature &amp; vibration sensor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52" name="TextBox 19">
            <a:extLst>
              <a:ext uri="{FF2B5EF4-FFF2-40B4-BE49-F238E27FC236}">
                <a16:creationId xmlns:a16="http://schemas.microsoft.com/office/drawing/2014/main" id="{12E45368-2987-9946-B06E-D2B2227CE726}"/>
              </a:ext>
            </a:extLst>
          </p:cNvPr>
          <p:cNvSpPr txBox="1">
            <a:spLocks noChangeArrowheads="1"/>
          </p:cNvSpPr>
          <p:nvPr/>
        </p:nvSpPr>
        <p:spPr bwMode="auto">
          <a:xfrm>
            <a:off x="6971402" y="4427776"/>
            <a:ext cx="1685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relay</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53" name="TextBox 22">
            <a:extLst>
              <a:ext uri="{FF2B5EF4-FFF2-40B4-BE49-F238E27FC236}">
                <a16:creationId xmlns:a16="http://schemas.microsoft.com/office/drawing/2014/main" id="{1921983A-134A-BF40-B878-2068A27AFD3F}"/>
              </a:ext>
            </a:extLst>
          </p:cNvPr>
          <p:cNvSpPr txBox="1">
            <a:spLocks noChangeArrowheads="1"/>
          </p:cNvSpPr>
          <p:nvPr/>
        </p:nvSpPr>
        <p:spPr bwMode="auto">
          <a:xfrm>
            <a:off x="2566687" y="4427917"/>
            <a:ext cx="151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temperature sensor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54" name="Graphic 46">
            <a:extLst>
              <a:ext uri="{FF2B5EF4-FFF2-40B4-BE49-F238E27FC236}">
                <a16:creationId xmlns:a16="http://schemas.microsoft.com/office/drawing/2014/main" id="{A97884F0-C732-354E-A8C7-826583E6D683}"/>
              </a:ext>
            </a:extLst>
          </p:cNvPr>
          <p:cNvPicPr>
            <a:picLocks noChangeAspect="1" noChangeArrowheads="1"/>
          </p:cNvPicPr>
          <p:nvPr/>
        </p:nvPicPr>
        <p:blipFill>
          <a:blip r:embed="rId22">
            <a:extLst>
              <a:ext uri="{96DAC541-7B7A-43D3-8B79-37D633B846F1}">
                <asvg:svgBlip xmlns:asvg="http://schemas.microsoft.com/office/drawing/2016/SVG/main" r:embed="rId23"/>
              </a:ext>
            </a:extLst>
          </a:blip>
          <a:srcRect/>
          <a:stretch/>
        </p:blipFill>
        <p:spPr bwMode="auto">
          <a:xfrm>
            <a:off x="3094038" y="399770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Graphic 48">
            <a:extLst>
              <a:ext uri="{FF2B5EF4-FFF2-40B4-BE49-F238E27FC236}">
                <a16:creationId xmlns:a16="http://schemas.microsoft.com/office/drawing/2014/main" id="{D6B1D8FA-D17E-AF4D-91AD-CF15C64A2FD1}"/>
              </a:ext>
            </a:extLst>
          </p:cNvPr>
          <p:cNvPicPr>
            <a:picLocks noChangeAspect="1" noChangeArrowheads="1"/>
          </p:cNvPicPr>
          <p:nvPr/>
        </p:nvPicPr>
        <p:blipFill>
          <a:blip r:embed="rId24">
            <a:extLst>
              <a:ext uri="{96DAC541-7B7A-43D3-8B79-37D633B846F1}">
                <asvg:svgBlip xmlns:asvg="http://schemas.microsoft.com/office/drawing/2016/SVG/main" r:embed="rId25"/>
              </a:ext>
            </a:extLst>
          </a:blip>
          <a:srcRect/>
          <a:stretch/>
        </p:blipFill>
        <p:spPr bwMode="auto">
          <a:xfrm>
            <a:off x="4592445" y="399770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Graphic 50">
            <a:extLst>
              <a:ext uri="{FF2B5EF4-FFF2-40B4-BE49-F238E27FC236}">
                <a16:creationId xmlns:a16="http://schemas.microsoft.com/office/drawing/2014/main" id="{F78D4E7B-E845-764B-9EDF-FC1AAFD18F19}"/>
              </a:ext>
            </a:extLst>
          </p:cNvPr>
          <p:cNvPicPr>
            <a:picLocks noChangeAspect="1" noChangeArrowheads="1"/>
          </p:cNvPicPr>
          <p:nvPr/>
        </p:nvPicPr>
        <p:blipFill>
          <a:blip r:embed="rId26">
            <a:extLst>
              <a:ext uri="{96DAC541-7B7A-43D3-8B79-37D633B846F1}">
                <asvg:svgBlip xmlns:asvg="http://schemas.microsoft.com/office/drawing/2016/SVG/main" r:embed="rId27"/>
              </a:ext>
            </a:extLst>
          </a:blip>
          <a:srcRect/>
          <a:stretch/>
        </p:blipFill>
        <p:spPr bwMode="auto">
          <a:xfrm>
            <a:off x="6090852" y="399770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Graphic 52">
            <a:extLst>
              <a:ext uri="{FF2B5EF4-FFF2-40B4-BE49-F238E27FC236}">
                <a16:creationId xmlns:a16="http://schemas.microsoft.com/office/drawing/2014/main" id="{D629C1BA-509B-5746-8D5E-52814DD3443A}"/>
              </a:ext>
            </a:extLst>
          </p:cNvPr>
          <p:cNvPicPr>
            <a:picLocks noChangeAspect="1" noChangeArrowheads="1"/>
          </p:cNvPicPr>
          <p:nvPr/>
        </p:nvPicPr>
        <p:blipFill>
          <a:blip r:embed="rId28">
            <a:extLst>
              <a:ext uri="{96DAC541-7B7A-43D3-8B79-37D633B846F1}">
                <asvg:svgBlip xmlns:asvg="http://schemas.microsoft.com/office/drawing/2016/SVG/main" r:embed="rId29"/>
              </a:ext>
            </a:extLst>
          </a:blip>
          <a:srcRect/>
          <a:stretch/>
        </p:blipFill>
        <p:spPr bwMode="auto">
          <a:xfrm>
            <a:off x="7589259" y="3997702"/>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Box 14">
            <a:extLst>
              <a:ext uri="{FF2B5EF4-FFF2-40B4-BE49-F238E27FC236}">
                <a16:creationId xmlns:a16="http://schemas.microsoft.com/office/drawing/2014/main" id="{FCF50F46-00FA-1F45-A3A3-85C7AE1F238E}"/>
              </a:ext>
            </a:extLst>
          </p:cNvPr>
          <p:cNvSpPr txBox="1">
            <a:spLocks noChangeArrowheads="1"/>
          </p:cNvSpPr>
          <p:nvPr/>
        </p:nvSpPr>
        <p:spPr bwMode="auto">
          <a:xfrm>
            <a:off x="8574156" y="4423836"/>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stack light</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59" name="TextBox 15">
            <a:extLst>
              <a:ext uri="{FF2B5EF4-FFF2-40B4-BE49-F238E27FC236}">
                <a16:creationId xmlns:a16="http://schemas.microsoft.com/office/drawing/2014/main" id="{BF19E2F3-AE2B-5E49-94CD-C695521D7C6C}"/>
              </a:ext>
            </a:extLst>
          </p:cNvPr>
          <p:cNvSpPr txBox="1">
            <a:spLocks noChangeArrowheads="1"/>
          </p:cNvSpPr>
          <p:nvPr/>
        </p:nvSpPr>
        <p:spPr bwMode="auto">
          <a:xfrm>
            <a:off x="10076691" y="4423836"/>
            <a:ext cx="14938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FreeRTOS device</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60" name="Graphic 42">
            <a:extLst>
              <a:ext uri="{FF2B5EF4-FFF2-40B4-BE49-F238E27FC236}">
                <a16:creationId xmlns:a16="http://schemas.microsoft.com/office/drawing/2014/main" id="{8964C31F-7DB0-D14F-8E3E-1A3DAFE8BA36}"/>
              </a:ext>
            </a:extLst>
          </p:cNvPr>
          <p:cNvPicPr>
            <a:picLocks noChangeAspect="1" noChangeArrowheads="1"/>
          </p:cNvPicPr>
          <p:nvPr/>
        </p:nvPicPr>
        <p:blipFill>
          <a:blip r:embed="rId30">
            <a:extLst>
              <a:ext uri="{96DAC541-7B7A-43D3-8B79-37D633B846F1}">
                <asvg:svgBlip xmlns:asvg="http://schemas.microsoft.com/office/drawing/2016/SVG/main" r:embed="rId31"/>
              </a:ext>
            </a:extLst>
          </a:blip>
          <a:srcRect/>
          <a:stretch/>
        </p:blipFill>
        <p:spPr bwMode="auto">
          <a:xfrm>
            <a:off x="9087666" y="399885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Graphic 44">
            <a:extLst>
              <a:ext uri="{FF2B5EF4-FFF2-40B4-BE49-F238E27FC236}">
                <a16:creationId xmlns:a16="http://schemas.microsoft.com/office/drawing/2014/main" id="{DEB1EF71-B967-4841-BF40-F071D13C0403}"/>
              </a:ext>
            </a:extLst>
          </p:cNvPr>
          <p:cNvPicPr>
            <a:picLocks noChangeAspect="1" noChangeArrowheads="1"/>
          </p:cNvPicPr>
          <p:nvPr/>
        </p:nvPicPr>
        <p:blipFill>
          <a:blip r:embed="rId32">
            <a:extLst>
              <a:ext uri="{96DAC541-7B7A-43D3-8B79-37D633B846F1}">
                <asvg:svgBlip xmlns:asvg="http://schemas.microsoft.com/office/drawing/2016/SVG/main" r:embed="rId33"/>
              </a:ext>
            </a:extLst>
          </a:blip>
          <a:srcRect/>
          <a:stretch/>
        </p:blipFill>
        <p:spPr bwMode="auto">
          <a:xfrm>
            <a:off x="10586071" y="399885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Box 17">
            <a:extLst>
              <a:ext uri="{FF2B5EF4-FFF2-40B4-BE49-F238E27FC236}">
                <a16:creationId xmlns:a16="http://schemas.microsoft.com/office/drawing/2014/main" id="{4CE54780-222A-6540-A151-0F5F6D63DBB8}"/>
              </a:ext>
            </a:extLst>
          </p:cNvPr>
          <p:cNvSpPr txBox="1">
            <a:spLocks noChangeArrowheads="1"/>
          </p:cNvSpPr>
          <p:nvPr/>
        </p:nvSpPr>
        <p:spPr bwMode="auto">
          <a:xfrm>
            <a:off x="4064311" y="5349587"/>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PLC</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63" name="TextBox 22">
            <a:extLst>
              <a:ext uri="{FF2B5EF4-FFF2-40B4-BE49-F238E27FC236}">
                <a16:creationId xmlns:a16="http://schemas.microsoft.com/office/drawing/2014/main" id="{CE3672A7-C2B5-8A40-8ADB-FCBD74FCA9BA}"/>
              </a:ext>
            </a:extLst>
          </p:cNvPr>
          <p:cNvSpPr txBox="1">
            <a:spLocks noChangeArrowheads="1"/>
          </p:cNvSpPr>
          <p:nvPr/>
        </p:nvSpPr>
        <p:spPr bwMode="auto">
          <a:xfrm>
            <a:off x="2684376" y="5349728"/>
            <a:ext cx="12810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IoT thing industrial PC</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64" name="Graphic 46">
            <a:extLst>
              <a:ext uri="{FF2B5EF4-FFF2-40B4-BE49-F238E27FC236}">
                <a16:creationId xmlns:a16="http://schemas.microsoft.com/office/drawing/2014/main" id="{3B65D6F1-F293-254F-90F2-D6CE4C9D7FB7}"/>
              </a:ext>
            </a:extLst>
          </p:cNvPr>
          <p:cNvPicPr>
            <a:picLocks noChangeAspect="1" noChangeArrowheads="1"/>
          </p:cNvPicPr>
          <p:nvPr/>
        </p:nvPicPr>
        <p:blipFill>
          <a:blip r:embed="rId34">
            <a:extLst>
              <a:ext uri="{96DAC541-7B7A-43D3-8B79-37D633B846F1}">
                <asvg:svgBlip xmlns:asvg="http://schemas.microsoft.com/office/drawing/2016/SVG/main" r:embed="rId35"/>
              </a:ext>
            </a:extLst>
          </a:blip>
          <a:srcRect/>
          <a:stretch/>
        </p:blipFill>
        <p:spPr bwMode="auto">
          <a:xfrm>
            <a:off x="3094038" y="49195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Graphic 48">
            <a:extLst>
              <a:ext uri="{FF2B5EF4-FFF2-40B4-BE49-F238E27FC236}">
                <a16:creationId xmlns:a16="http://schemas.microsoft.com/office/drawing/2014/main" id="{371E59C1-803D-3946-BB97-BB22FEA226D5}"/>
              </a:ext>
            </a:extLst>
          </p:cNvPr>
          <p:cNvPicPr>
            <a:picLocks noChangeAspect="1" noChangeArrowheads="1"/>
          </p:cNvPicPr>
          <p:nvPr/>
        </p:nvPicPr>
        <p:blipFill>
          <a:blip r:embed="rId36">
            <a:extLst>
              <a:ext uri="{96DAC541-7B7A-43D3-8B79-37D633B846F1}">
                <asvg:svgBlip xmlns:asvg="http://schemas.microsoft.com/office/drawing/2016/SVG/main" r:embed="rId37"/>
              </a:ext>
            </a:extLst>
          </a:blip>
          <a:srcRect/>
          <a:stretch/>
        </p:blipFill>
        <p:spPr bwMode="auto">
          <a:xfrm>
            <a:off x="4592445" y="49195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29" name="Graphic 7">
            <a:extLst>
              <a:ext uri="{FF2B5EF4-FFF2-40B4-BE49-F238E27FC236}">
                <a16:creationId xmlns:a16="http://schemas.microsoft.com/office/drawing/2014/main" id="{4807AD62-89D4-7C42-8997-8543F581B747}"/>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0" name="Title 1">
            <a:extLst>
              <a:ext uri="{FF2B5EF4-FFF2-40B4-BE49-F238E27FC236}">
                <a16:creationId xmlns:a16="http://schemas.microsoft.com/office/drawing/2014/main" id="{10BCB723-97CB-BA4F-A27C-6A7A9172713F}"/>
              </a:ext>
            </a:extLst>
          </p:cNvPr>
          <p:cNvSpPr>
            <a:spLocks noGrp="1" noChangeArrowheads="1"/>
          </p:cNvSpPr>
          <p:nvPr>
            <p:ph type="ctrTitle"/>
          </p:nvPr>
        </p:nvSpPr>
        <p:spPr>
          <a:xfrm>
            <a:off x="290513" y="2101850"/>
            <a:ext cx="8196262" cy="2251075"/>
          </a:xfrm>
        </p:spPr>
        <p:txBody>
          <a:bodyPr/>
          <a:lstStyle/>
          <a:p>
            <a:pPr eaLnBrk="1" hangingPunct="1"/>
            <a:r>
              <a:rPr lang="en-US" altLang="en-US" dirty="0"/>
              <a:t>Machine</a:t>
            </a:r>
            <a:br>
              <a:rPr lang="en-US" altLang="en-US" dirty="0"/>
            </a:br>
            <a:r>
              <a:rPr lang="en-US" altLang="en-US" dirty="0"/>
              <a:t>Learning</a:t>
            </a:r>
          </a:p>
        </p:txBody>
      </p:sp>
      <p:sp>
        <p:nvSpPr>
          <p:cNvPr id="124931" name="Footer Placeholder 2">
            <a:extLst>
              <a:ext uri="{FF2B5EF4-FFF2-40B4-BE49-F238E27FC236}">
                <a16:creationId xmlns:a16="http://schemas.microsoft.com/office/drawing/2014/main" id="{66F12BB7-55E3-AB42-AA6A-9DD2C58E2120}"/>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4932" name="Slide Number Placeholder 3">
            <a:extLst>
              <a:ext uri="{FF2B5EF4-FFF2-40B4-BE49-F238E27FC236}">
                <a16:creationId xmlns:a16="http://schemas.microsoft.com/office/drawing/2014/main" id="{07BC74A8-2D8F-A440-A248-1225517DBEF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1ED8371-4C76-5543-B1D3-8ADBF68A41E8}" type="slidenum">
              <a:rPr lang="en-US" altLang="en-US" smtClean="0">
                <a:solidFill>
                  <a:srgbClr val="161E2D"/>
                </a:solidFill>
                <a:latin typeface="Arial" panose="020B0604020202020204" pitchFamily="34" charset="0"/>
              </a:rPr>
              <a:pPr fontAlgn="base">
                <a:spcBef>
                  <a:spcPct val="0"/>
                </a:spcBef>
                <a:spcAft>
                  <a:spcPct val="0"/>
                </a:spcAft>
              </a:pPr>
              <a:t>97</a:t>
            </a:fld>
            <a:endParaRPr lang="en-US" altLang="en-US" dirty="0">
              <a:solidFill>
                <a:srgbClr val="161E2D"/>
              </a:solidFill>
              <a:latin typeface="Arial" panose="020B0604020202020204" pitchFamily="34" charset="0"/>
            </a:endParaRPr>
          </a:p>
        </p:txBody>
      </p:sp>
      <p:sp>
        <p:nvSpPr>
          <p:cNvPr id="124933" name="Title 3">
            <a:extLst>
              <a:ext uri="{FF2B5EF4-FFF2-40B4-BE49-F238E27FC236}">
                <a16:creationId xmlns:a16="http://schemas.microsoft.com/office/drawing/2014/main" id="{6034ADE8-039B-A645-B958-B145993F81B6}"/>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Graphic 23">
            <a:extLst>
              <a:ext uri="{FF2B5EF4-FFF2-40B4-BE49-F238E27FC236}">
                <a16:creationId xmlns:a16="http://schemas.microsoft.com/office/drawing/2014/main" id="{551BD8F7-E5A8-3E49-AC26-87FF0915CB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4" name="Graphic 21">
            <a:extLst>
              <a:ext uri="{FF2B5EF4-FFF2-40B4-BE49-F238E27FC236}">
                <a16:creationId xmlns:a16="http://schemas.microsoft.com/office/drawing/2014/main" id="{B89977D9-F146-C144-BC16-04B45E6EF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Graphic 19">
            <a:extLst>
              <a:ext uri="{FF2B5EF4-FFF2-40B4-BE49-F238E27FC236}">
                <a16:creationId xmlns:a16="http://schemas.microsoft.com/office/drawing/2014/main" id="{DBC13B7F-7677-5940-A8E6-F68BA93239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6" name="Graphic 17">
            <a:extLst>
              <a:ext uri="{FF2B5EF4-FFF2-40B4-BE49-F238E27FC236}">
                <a16:creationId xmlns:a16="http://schemas.microsoft.com/office/drawing/2014/main" id="{3D047665-AD63-964D-A056-F4F0F076C0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7" name="Title 1">
            <a:extLst>
              <a:ext uri="{FF2B5EF4-FFF2-40B4-BE49-F238E27FC236}">
                <a16:creationId xmlns:a16="http://schemas.microsoft.com/office/drawing/2014/main" id="{0D92B5EE-FEAD-9445-A420-62FB4B04C065}"/>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25958" name="Footer Placeholder 2">
            <a:extLst>
              <a:ext uri="{FF2B5EF4-FFF2-40B4-BE49-F238E27FC236}">
                <a16:creationId xmlns:a16="http://schemas.microsoft.com/office/drawing/2014/main" id="{3587477F-8659-8F4D-82CE-BAA97FED80D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5959" name="Slide Number Placeholder 3">
            <a:extLst>
              <a:ext uri="{FF2B5EF4-FFF2-40B4-BE49-F238E27FC236}">
                <a16:creationId xmlns:a16="http://schemas.microsoft.com/office/drawing/2014/main" id="{4EAEE561-9E78-8046-B98D-1B005EF8D88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1BC29AC-74FE-744C-9ACE-88F15C86F46B}" type="slidenum">
              <a:rPr lang="en-US" altLang="en-US" smtClean="0">
                <a:solidFill>
                  <a:srgbClr val="161E2D"/>
                </a:solidFill>
                <a:latin typeface="Arial" panose="020B0604020202020204" pitchFamily="34" charset="0"/>
              </a:rPr>
              <a:pPr fontAlgn="base">
                <a:spcBef>
                  <a:spcPct val="0"/>
                </a:spcBef>
                <a:spcAft>
                  <a:spcPct val="0"/>
                </a:spcAft>
              </a:pPr>
              <a:t>98</a:t>
            </a:fld>
            <a:endParaRPr lang="en-US" altLang="en-US" dirty="0">
              <a:solidFill>
                <a:srgbClr val="161E2D"/>
              </a:solidFill>
              <a:latin typeface="Arial" panose="020B0604020202020204" pitchFamily="34" charset="0"/>
            </a:endParaRPr>
          </a:p>
        </p:txBody>
      </p:sp>
      <p:sp>
        <p:nvSpPr>
          <p:cNvPr id="125960" name="Text Placeholder 4">
            <a:extLst>
              <a:ext uri="{FF2B5EF4-FFF2-40B4-BE49-F238E27FC236}">
                <a16:creationId xmlns:a16="http://schemas.microsoft.com/office/drawing/2014/main" id="{0D8548A1-58F4-CA43-A2C0-914A1931377F}"/>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1/9</a:t>
            </a:r>
          </a:p>
        </p:txBody>
      </p:sp>
      <p:sp>
        <p:nvSpPr>
          <p:cNvPr id="125961" name="TextBox 9">
            <a:extLst>
              <a:ext uri="{FF2B5EF4-FFF2-40B4-BE49-F238E27FC236}">
                <a16:creationId xmlns:a16="http://schemas.microsoft.com/office/drawing/2014/main" id="{3538F72F-1816-9845-B862-0C94847C40A5}"/>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Comprehend</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5963" name="TextBox 11">
            <a:extLst>
              <a:ext uri="{FF2B5EF4-FFF2-40B4-BE49-F238E27FC236}">
                <a16:creationId xmlns:a16="http://schemas.microsoft.com/office/drawing/2014/main" id="{FDA8B20D-C354-4747-B264-9A5154C12D14}"/>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Inference</a:t>
            </a:r>
          </a:p>
        </p:txBody>
      </p:sp>
      <p:sp>
        <p:nvSpPr>
          <p:cNvPr id="125964" name="TextBox 12">
            <a:extLst>
              <a:ext uri="{FF2B5EF4-FFF2-40B4-BE49-F238E27FC236}">
                <a16:creationId xmlns:a16="http://schemas.microsoft.com/office/drawing/2014/main" id="{1CF3D012-8D6F-6D40-9E27-2964C4FAEF80}"/>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Forecast</a:t>
            </a:r>
          </a:p>
        </p:txBody>
      </p: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5967" name="TextBox 15">
            <a:extLst>
              <a:ext uri="{FF2B5EF4-FFF2-40B4-BE49-F238E27FC236}">
                <a16:creationId xmlns:a16="http://schemas.microsoft.com/office/drawing/2014/main" id="{443F780F-10C5-5942-A571-D9F2C41B861A}"/>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Lex</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Graphic 22">
            <a:extLst>
              <a:ext uri="{FF2B5EF4-FFF2-40B4-BE49-F238E27FC236}">
                <a16:creationId xmlns:a16="http://schemas.microsoft.com/office/drawing/2014/main" id="{8B426346-8D30-4041-B389-4ACE29B1F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8" name="Graphic 18">
            <a:extLst>
              <a:ext uri="{FF2B5EF4-FFF2-40B4-BE49-F238E27FC236}">
                <a16:creationId xmlns:a16="http://schemas.microsoft.com/office/drawing/2014/main" id="{4B5BBBA5-0A11-014F-A09F-7012A9B22A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9" name="Graphic 8">
            <a:extLst>
              <a:ext uri="{FF2B5EF4-FFF2-40B4-BE49-F238E27FC236}">
                <a16:creationId xmlns:a16="http://schemas.microsoft.com/office/drawing/2014/main" id="{7878EBC1-8556-5C49-8C35-366F912BEC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0" name="Graphic 6">
            <a:extLst>
              <a:ext uri="{FF2B5EF4-FFF2-40B4-BE49-F238E27FC236}">
                <a16:creationId xmlns:a16="http://schemas.microsoft.com/office/drawing/2014/main" id="{1AA3D594-E32F-EE4A-8D80-D0F754C0EC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1" name="Title 1">
            <a:extLst>
              <a:ext uri="{FF2B5EF4-FFF2-40B4-BE49-F238E27FC236}">
                <a16:creationId xmlns:a16="http://schemas.microsoft.com/office/drawing/2014/main" id="{B4D0F2B8-F9FD-7240-88D4-AC10CEA9D9B6}"/>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26982" name="Footer Placeholder 2">
            <a:extLst>
              <a:ext uri="{FF2B5EF4-FFF2-40B4-BE49-F238E27FC236}">
                <a16:creationId xmlns:a16="http://schemas.microsoft.com/office/drawing/2014/main" id="{7C3417D1-FA5E-9244-BAE8-2BDCD997FA1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6983" name="Slide Number Placeholder 3">
            <a:extLst>
              <a:ext uri="{FF2B5EF4-FFF2-40B4-BE49-F238E27FC236}">
                <a16:creationId xmlns:a16="http://schemas.microsoft.com/office/drawing/2014/main" id="{DE38E9DC-B676-4D4A-B7DE-192C990B608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C525C6D-6039-294B-AA4B-9CE344BB689B}" type="slidenum">
              <a:rPr lang="en-US" altLang="en-US" smtClean="0">
                <a:solidFill>
                  <a:srgbClr val="161E2D"/>
                </a:solidFill>
                <a:latin typeface="Arial" panose="020B0604020202020204" pitchFamily="34" charset="0"/>
              </a:rPr>
              <a:pPr fontAlgn="base">
                <a:spcBef>
                  <a:spcPct val="0"/>
                </a:spcBef>
                <a:spcAft>
                  <a:spcPct val="0"/>
                </a:spcAft>
              </a:pPr>
              <a:t>99</a:t>
            </a:fld>
            <a:endParaRPr lang="en-US" altLang="en-US" dirty="0">
              <a:solidFill>
                <a:srgbClr val="161E2D"/>
              </a:solidFill>
              <a:latin typeface="Arial" panose="020B0604020202020204" pitchFamily="34" charset="0"/>
            </a:endParaRPr>
          </a:p>
        </p:txBody>
      </p:sp>
      <p:sp>
        <p:nvSpPr>
          <p:cNvPr id="126984" name="Text Placeholder 4">
            <a:extLst>
              <a:ext uri="{FF2B5EF4-FFF2-40B4-BE49-F238E27FC236}">
                <a16:creationId xmlns:a16="http://schemas.microsoft.com/office/drawing/2014/main" id="{6A3B899E-DF56-C143-8A73-5FAE6853DF9C}"/>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2/9</a:t>
            </a:r>
          </a:p>
        </p:txBody>
      </p:sp>
      <p:sp>
        <p:nvSpPr>
          <p:cNvPr id="126985" name="TextBox 9">
            <a:extLst>
              <a:ext uri="{FF2B5EF4-FFF2-40B4-BE49-F238E27FC236}">
                <a16:creationId xmlns:a16="http://schemas.microsoft.com/office/drawing/2014/main" id="{EA274534-307A-5E42-85F2-668E8E06065C}"/>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Personalize</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6987" name="TextBox 11">
            <a:extLst>
              <a:ext uri="{FF2B5EF4-FFF2-40B4-BE49-F238E27FC236}">
                <a16:creationId xmlns:a16="http://schemas.microsoft.com/office/drawing/2014/main" id="{4D790E4A-AAAF-7E44-95A2-80DF9D22B85A}"/>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Polly</a:t>
            </a:r>
          </a:p>
        </p:txBody>
      </p:sp>
      <p:sp>
        <p:nvSpPr>
          <p:cNvPr id="126988" name="TextBox 12">
            <a:extLst>
              <a:ext uri="{FF2B5EF4-FFF2-40B4-BE49-F238E27FC236}">
                <a16:creationId xmlns:a16="http://schemas.microsoft.com/office/drawing/2014/main" id="{AC3ECBC9-B192-2A41-8A3E-4306CBFCB9B5}"/>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Rekognition</a:t>
            </a:r>
          </a:p>
        </p:txBody>
      </p: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6991" name="TextBox 15">
            <a:extLst>
              <a:ext uri="{FF2B5EF4-FFF2-40B4-BE49-F238E27FC236}">
                <a16:creationId xmlns:a16="http://schemas.microsoft.com/office/drawing/2014/main" id="{123F19F5-1F8F-4B4F-8C59-8CE350F8E584}"/>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SageMaker</a:t>
            </a:r>
          </a:p>
        </p:txBody>
      </p:sp>
      <p:sp>
        <p:nvSpPr>
          <p:cNvPr id="126992" name="TextBox 16">
            <a:extLst>
              <a:ext uri="{FF2B5EF4-FFF2-40B4-BE49-F238E27FC236}">
                <a16:creationId xmlns:a16="http://schemas.microsoft.com/office/drawing/2014/main" id="{D0A05569-1583-A142-9B23-E8C5D0B5C1A2}"/>
              </a:ext>
            </a:extLst>
          </p:cNvPr>
          <p:cNvSpPr txBox="1">
            <a:spLocks noChangeArrowheads="1"/>
          </p:cNvSpPr>
          <p:nvPr/>
        </p:nvSpPr>
        <p:spPr bwMode="auto">
          <a:xfrm>
            <a:off x="7062481" y="3251200"/>
            <a:ext cx="16906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Rekognition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image</a:t>
            </a:r>
          </a:p>
        </p:txBody>
      </p:sp>
      <p:sp>
        <p:nvSpPr>
          <p:cNvPr id="126993" name="TextBox 17">
            <a:extLst>
              <a:ext uri="{FF2B5EF4-FFF2-40B4-BE49-F238E27FC236}">
                <a16:creationId xmlns:a16="http://schemas.microsoft.com/office/drawing/2014/main" id="{6B765FE9-1E8E-EA42-A0B2-1269316C1D81}"/>
              </a:ext>
            </a:extLst>
          </p:cNvPr>
          <p:cNvSpPr txBox="1">
            <a:spLocks noChangeArrowheads="1"/>
          </p:cNvSpPr>
          <p:nvPr/>
        </p:nvSpPr>
        <p:spPr bwMode="auto">
          <a:xfrm>
            <a:off x="7062481" y="4408488"/>
            <a:ext cx="16906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Rekognition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video</a:t>
            </a:r>
          </a:p>
        </p:txBody>
      </p:sp>
      <p:sp>
        <p:nvSpPr>
          <p:cNvPr id="126994" name="TextBox 19">
            <a:extLst>
              <a:ext uri="{FF2B5EF4-FFF2-40B4-BE49-F238E27FC236}">
                <a16:creationId xmlns:a16="http://schemas.microsoft.com/office/drawing/2014/main" id="{EE83967E-974A-6449-BF9C-5E5502A958BF}"/>
              </a:ext>
            </a:extLst>
          </p:cNvPr>
          <p:cNvSpPr txBox="1">
            <a:spLocks noChangeArrowheads="1"/>
          </p:cNvSpPr>
          <p:nvPr/>
        </p:nvSpPr>
        <p:spPr bwMode="auto">
          <a:xfrm>
            <a:off x="9373135" y="3251200"/>
            <a:ext cx="11296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Notebook</a:t>
            </a:r>
          </a:p>
        </p:txBody>
      </p:sp>
      <p:sp>
        <p:nvSpPr>
          <p:cNvPr id="126995" name="TextBox 20">
            <a:extLst>
              <a:ext uri="{FF2B5EF4-FFF2-40B4-BE49-F238E27FC236}">
                <a16:creationId xmlns:a16="http://schemas.microsoft.com/office/drawing/2014/main" id="{85FC87BF-E781-7743-A09C-9D4B7FA50BCC}"/>
              </a:ext>
            </a:extLst>
          </p:cNvPr>
          <p:cNvSpPr txBox="1">
            <a:spLocks noChangeArrowheads="1"/>
          </p:cNvSpPr>
          <p:nvPr/>
        </p:nvSpPr>
        <p:spPr bwMode="auto">
          <a:xfrm>
            <a:off x="9373135" y="4408488"/>
            <a:ext cx="11296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Model</a:t>
            </a:r>
          </a:p>
        </p:txBody>
      </p:sp>
      <p:sp>
        <p:nvSpPr>
          <p:cNvPr id="126996" name="TextBox 21">
            <a:extLst>
              <a:ext uri="{FF2B5EF4-FFF2-40B4-BE49-F238E27FC236}">
                <a16:creationId xmlns:a16="http://schemas.microsoft.com/office/drawing/2014/main" id="{EF472D35-082E-0049-BB31-110F6FE8DC71}"/>
              </a:ext>
            </a:extLst>
          </p:cNvPr>
          <p:cNvSpPr txBox="1">
            <a:spLocks noChangeArrowheads="1"/>
          </p:cNvSpPr>
          <p:nvPr/>
        </p:nvSpPr>
        <p:spPr bwMode="auto">
          <a:xfrm>
            <a:off x="10640389" y="4408488"/>
            <a:ext cx="11296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Train</a:t>
            </a:r>
          </a:p>
        </p:txBody>
      </p:sp>
      <p:pic>
        <p:nvPicPr>
          <p:cNvPr id="126997" name="Graphic 7">
            <a:extLst>
              <a:ext uri="{FF2B5EF4-FFF2-40B4-BE49-F238E27FC236}">
                <a16:creationId xmlns:a16="http://schemas.microsoft.com/office/drawing/2014/main" id="{FBD39516-95BC-9F40-9FC2-D8FEDD518E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8032"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98" name="Graphic 24">
            <a:extLst>
              <a:ext uri="{FF2B5EF4-FFF2-40B4-BE49-F238E27FC236}">
                <a16:creationId xmlns:a16="http://schemas.microsoft.com/office/drawing/2014/main" id="{273E50A2-0EB0-C747-8E3A-30CFD736F5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8032" y="39576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99" name="Graphic 26">
            <a:extLst>
              <a:ext uri="{FF2B5EF4-FFF2-40B4-BE49-F238E27FC236}">
                <a16:creationId xmlns:a16="http://schemas.microsoft.com/office/drawing/2014/main" id="{20F49256-F0BE-AB47-9609-49A02271BE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9787"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000" name="Graphic 28">
            <a:extLst>
              <a:ext uri="{FF2B5EF4-FFF2-40B4-BE49-F238E27FC236}">
                <a16:creationId xmlns:a16="http://schemas.microsoft.com/office/drawing/2014/main" id="{8BF37B0C-FB8F-EB45-A0C8-023AAF96551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04254" y="39576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001" name="Graphic 30">
            <a:extLst>
              <a:ext uri="{FF2B5EF4-FFF2-40B4-BE49-F238E27FC236}">
                <a16:creationId xmlns:a16="http://schemas.microsoft.com/office/drawing/2014/main" id="{C4657178-386D-D049-80D0-590467EF7C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68947" y="398145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19">
            <a:extLst>
              <a:ext uri="{FF2B5EF4-FFF2-40B4-BE49-F238E27FC236}">
                <a16:creationId xmlns:a16="http://schemas.microsoft.com/office/drawing/2014/main" id="{413B8869-870B-304F-A17E-558CFBED68CB}"/>
              </a:ext>
            </a:extLst>
          </p:cNvPr>
          <p:cNvSpPr txBox="1">
            <a:spLocks noChangeArrowheads="1"/>
          </p:cNvSpPr>
          <p:nvPr/>
        </p:nvSpPr>
        <p:spPr bwMode="auto">
          <a:xfrm>
            <a:off x="10643135" y="3251200"/>
            <a:ext cx="11296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Canvas</a:t>
            </a:r>
          </a:p>
        </p:txBody>
      </p:sp>
      <p:pic>
        <p:nvPicPr>
          <p:cNvPr id="28" name="Graphic 26">
            <a:extLst>
              <a:ext uri="{FF2B5EF4-FFF2-40B4-BE49-F238E27FC236}">
                <a16:creationId xmlns:a16="http://schemas.microsoft.com/office/drawing/2014/main" id="{E990C914-E27E-354E-A1EE-80CB89102F5B}"/>
              </a:ext>
            </a:extLst>
          </p:cNvPr>
          <p:cNvPicPr>
            <a:picLocks noChangeAspect="1" noChangeArrowheads="1"/>
          </p:cNvPicPr>
          <p:nvPr/>
        </p:nvPicPr>
        <p:blipFill>
          <a:blip r:embed="rId11">
            <a:extLst>
              <a:ext uri="{96DAC541-7B7A-43D3-8B79-37D633B846F1}">
                <asvg:svgBlip xmlns:asvg="http://schemas.microsoft.com/office/drawing/2016/SVG/main" r:embed="rId12"/>
              </a:ext>
            </a:extLst>
          </a:blip>
          <a:srcRect/>
          <a:stretch/>
        </p:blipFill>
        <p:spPr bwMode="auto">
          <a:xfrm>
            <a:off x="10959787"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1" name="Graphic 23">
            <a:extLst>
              <a:ext uri="{FF2B5EF4-FFF2-40B4-BE49-F238E27FC236}">
                <a16:creationId xmlns:a16="http://schemas.microsoft.com/office/drawing/2014/main" id="{1F00210D-253B-CD4D-AD44-C79A3067F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2" name="Graphic 20">
            <a:extLst>
              <a:ext uri="{FF2B5EF4-FFF2-40B4-BE49-F238E27FC236}">
                <a16:creationId xmlns:a16="http://schemas.microsoft.com/office/drawing/2014/main" id="{66CDC8F6-60D2-074E-8074-A1F95999B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3" name="Graphic 17">
            <a:extLst>
              <a:ext uri="{FF2B5EF4-FFF2-40B4-BE49-F238E27FC236}">
                <a16:creationId xmlns:a16="http://schemas.microsoft.com/office/drawing/2014/main" id="{30DD5185-20D4-7B4B-8E7E-58AE6E1CF0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4" name="Graphic 7">
            <a:extLst>
              <a:ext uri="{FF2B5EF4-FFF2-40B4-BE49-F238E27FC236}">
                <a16:creationId xmlns:a16="http://schemas.microsoft.com/office/drawing/2014/main" id="{0EDB2D5C-5A67-6F41-BD15-F9275EAE4E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5" name="Title 1">
            <a:extLst>
              <a:ext uri="{FF2B5EF4-FFF2-40B4-BE49-F238E27FC236}">
                <a16:creationId xmlns:a16="http://schemas.microsoft.com/office/drawing/2014/main" id="{63993962-70D4-144B-A254-81AE4AA493D5}"/>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28006" name="Footer Placeholder 2">
            <a:extLst>
              <a:ext uri="{FF2B5EF4-FFF2-40B4-BE49-F238E27FC236}">
                <a16:creationId xmlns:a16="http://schemas.microsoft.com/office/drawing/2014/main" id="{5880947D-1B52-0246-9446-79254C940683}"/>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8007" name="Slide Number Placeholder 3">
            <a:extLst>
              <a:ext uri="{FF2B5EF4-FFF2-40B4-BE49-F238E27FC236}">
                <a16:creationId xmlns:a16="http://schemas.microsoft.com/office/drawing/2014/main" id="{59C50439-18DF-2A4D-9381-883A7C3A37A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40EA777-6657-A04F-A1D2-49CC6B336FE5}" type="slidenum">
              <a:rPr lang="en-US" altLang="en-US" smtClean="0">
                <a:solidFill>
                  <a:srgbClr val="161E2D"/>
                </a:solidFill>
                <a:latin typeface="Arial" panose="020B0604020202020204" pitchFamily="34" charset="0"/>
              </a:rPr>
              <a:pPr fontAlgn="base">
                <a:spcBef>
                  <a:spcPct val="0"/>
                </a:spcBef>
                <a:spcAft>
                  <a:spcPct val="0"/>
                </a:spcAft>
              </a:pPr>
              <a:t>100</a:t>
            </a:fld>
            <a:endParaRPr lang="en-US" altLang="en-US" dirty="0">
              <a:solidFill>
                <a:srgbClr val="161E2D"/>
              </a:solidFill>
              <a:latin typeface="Arial" panose="020B0604020202020204" pitchFamily="34" charset="0"/>
            </a:endParaRPr>
          </a:p>
        </p:txBody>
      </p:sp>
      <p:sp>
        <p:nvSpPr>
          <p:cNvPr id="128008" name="Text Placeholder 4">
            <a:extLst>
              <a:ext uri="{FF2B5EF4-FFF2-40B4-BE49-F238E27FC236}">
                <a16:creationId xmlns:a16="http://schemas.microsoft.com/office/drawing/2014/main" id="{6BAAAC5E-F857-7D4A-AA92-5C117336D535}"/>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3/9</a:t>
            </a:r>
          </a:p>
        </p:txBody>
      </p:sp>
      <p:sp>
        <p:nvSpPr>
          <p:cNvPr id="128009" name="TextBox 9">
            <a:extLst>
              <a:ext uri="{FF2B5EF4-FFF2-40B4-BE49-F238E27FC236}">
                <a16:creationId xmlns:a16="http://schemas.microsoft.com/office/drawing/2014/main" id="{A134B2F4-FC2C-2D4E-A410-B6589887F4BC}"/>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SageMaker</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Ground Truth</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8011" name="TextBox 11">
            <a:extLst>
              <a:ext uri="{FF2B5EF4-FFF2-40B4-BE49-F238E27FC236}">
                <a16:creationId xmlns:a16="http://schemas.microsoft.com/office/drawing/2014/main" id="{CBD9D7AC-4474-A24E-BE81-BFB6EFF1E554}"/>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Textract</a:t>
            </a:r>
          </a:p>
        </p:txBody>
      </p:sp>
      <p:sp>
        <p:nvSpPr>
          <p:cNvPr id="128012" name="TextBox 12">
            <a:extLst>
              <a:ext uri="{FF2B5EF4-FFF2-40B4-BE49-F238E27FC236}">
                <a16:creationId xmlns:a16="http://schemas.microsoft.com/office/drawing/2014/main" id="{3C8AA8D4-92BC-3F4B-94B8-FB5ED70B7F2D}"/>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Transcribe</a:t>
            </a:r>
          </a:p>
        </p:txBody>
      </p: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8015" name="TextBox 15">
            <a:extLst>
              <a:ext uri="{FF2B5EF4-FFF2-40B4-BE49-F238E27FC236}">
                <a16:creationId xmlns:a16="http://schemas.microsoft.com/office/drawing/2014/main" id="{F4004B01-6072-3F49-875C-0FE84A86899D}"/>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Translate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Graphic 8">
            <a:extLst>
              <a:ext uri="{FF2B5EF4-FFF2-40B4-BE49-F238E27FC236}">
                <a16:creationId xmlns:a16="http://schemas.microsoft.com/office/drawing/2014/main" id="{5D5A0BD6-3669-CD4D-B140-68277BFCE8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6" name="Graphic 19">
            <a:extLst>
              <a:ext uri="{FF2B5EF4-FFF2-40B4-BE49-F238E27FC236}">
                <a16:creationId xmlns:a16="http://schemas.microsoft.com/office/drawing/2014/main" id="{C57663F6-77C0-F24B-8672-6CDE353844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7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7" name="Graphic 16">
            <a:extLst>
              <a:ext uri="{FF2B5EF4-FFF2-40B4-BE49-F238E27FC236}">
                <a16:creationId xmlns:a16="http://schemas.microsoft.com/office/drawing/2014/main" id="{E51E7CD9-3510-794A-AD99-B36584C81D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8" name="Graphic 6">
            <a:extLst>
              <a:ext uri="{FF2B5EF4-FFF2-40B4-BE49-F238E27FC236}">
                <a16:creationId xmlns:a16="http://schemas.microsoft.com/office/drawing/2014/main" id="{1252ADA4-25F6-1F45-AEF2-BA11E52B82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9" name="Title 1">
            <a:extLst>
              <a:ext uri="{FF2B5EF4-FFF2-40B4-BE49-F238E27FC236}">
                <a16:creationId xmlns:a16="http://schemas.microsoft.com/office/drawing/2014/main" id="{F41B2C3D-7542-8148-9E5D-9264139704CB}"/>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29030" name="Footer Placeholder 2">
            <a:extLst>
              <a:ext uri="{FF2B5EF4-FFF2-40B4-BE49-F238E27FC236}">
                <a16:creationId xmlns:a16="http://schemas.microsoft.com/office/drawing/2014/main" id="{EE467CCD-3C31-B442-A706-E4D6B5FC66B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29031" name="Slide Number Placeholder 3">
            <a:extLst>
              <a:ext uri="{FF2B5EF4-FFF2-40B4-BE49-F238E27FC236}">
                <a16:creationId xmlns:a16="http://schemas.microsoft.com/office/drawing/2014/main" id="{4213D798-1BA7-2244-A7F9-669DBEC7A2D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2C6F527-F745-E340-B394-604D3F6F58A8}" type="slidenum">
              <a:rPr lang="en-US" altLang="en-US" smtClean="0">
                <a:solidFill>
                  <a:srgbClr val="161E2D"/>
                </a:solidFill>
                <a:latin typeface="Arial" panose="020B0604020202020204" pitchFamily="34" charset="0"/>
              </a:rPr>
              <a:pPr fontAlgn="base">
                <a:spcBef>
                  <a:spcPct val="0"/>
                </a:spcBef>
                <a:spcAft>
                  <a:spcPct val="0"/>
                </a:spcAft>
              </a:pPr>
              <a:t>101</a:t>
            </a:fld>
            <a:endParaRPr lang="en-US" altLang="en-US" dirty="0">
              <a:solidFill>
                <a:srgbClr val="161E2D"/>
              </a:solidFill>
              <a:latin typeface="Arial" panose="020B0604020202020204" pitchFamily="34" charset="0"/>
            </a:endParaRPr>
          </a:p>
        </p:txBody>
      </p:sp>
      <p:sp>
        <p:nvSpPr>
          <p:cNvPr id="129032" name="Text Placeholder 4">
            <a:extLst>
              <a:ext uri="{FF2B5EF4-FFF2-40B4-BE49-F238E27FC236}">
                <a16:creationId xmlns:a16="http://schemas.microsoft.com/office/drawing/2014/main" id="{2D2E219D-63F3-C944-943C-8F25B561E679}"/>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4/9</a:t>
            </a:r>
          </a:p>
        </p:txBody>
      </p:sp>
      <p:sp>
        <p:nvSpPr>
          <p:cNvPr id="129033" name="TextBox 9">
            <a:extLst>
              <a:ext uri="{FF2B5EF4-FFF2-40B4-BE49-F238E27FC236}">
                <a16:creationId xmlns:a16="http://schemas.microsoft.com/office/drawing/2014/main" id="{81E16D03-AC27-1D40-BC84-4A59C6DB94DA}"/>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Deep</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Learning AMIs</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9035" name="TextBox 11">
            <a:extLst>
              <a:ext uri="{FF2B5EF4-FFF2-40B4-BE49-F238E27FC236}">
                <a16:creationId xmlns:a16="http://schemas.microsoft.com/office/drawing/2014/main" id="{C7E4F85A-4897-7944-9871-B78DCF3EE047}"/>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Deep Learning Containers</a:t>
            </a:r>
          </a:p>
        </p:txBody>
      </p:sp>
      <p:sp>
        <p:nvSpPr>
          <p:cNvPr id="129036" name="TextBox 12">
            <a:extLst>
              <a:ext uri="{FF2B5EF4-FFF2-40B4-BE49-F238E27FC236}">
                <a16:creationId xmlns:a16="http://schemas.microsoft.com/office/drawing/2014/main" id="{190F35A6-E4A1-3D48-B61C-3F84B1CFD0EB}"/>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DeepLens</a:t>
            </a:r>
          </a:p>
        </p:txBody>
      </p: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29039" name="TextBox 15">
            <a:extLst>
              <a:ext uri="{FF2B5EF4-FFF2-40B4-BE49-F238E27FC236}">
                <a16:creationId xmlns:a16="http://schemas.microsoft.com/office/drawing/2014/main" id="{50951DDE-901C-224B-AEE7-7C529852AFED}"/>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DeepRacer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Graphic 24">
            <a:extLst>
              <a:ext uri="{FF2B5EF4-FFF2-40B4-BE49-F238E27FC236}">
                <a16:creationId xmlns:a16="http://schemas.microsoft.com/office/drawing/2014/main" id="{92E0706C-1EA8-FB44-BDDB-2033A25A7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0" name="Graphic 21">
            <a:extLst>
              <a:ext uri="{FF2B5EF4-FFF2-40B4-BE49-F238E27FC236}">
                <a16:creationId xmlns:a16="http://schemas.microsoft.com/office/drawing/2014/main" id="{781E51DD-C61F-264D-AC4B-6474EF4430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1" name="Graphic 18">
            <a:extLst>
              <a:ext uri="{FF2B5EF4-FFF2-40B4-BE49-F238E27FC236}">
                <a16:creationId xmlns:a16="http://schemas.microsoft.com/office/drawing/2014/main" id="{D1B8AF70-D275-8B47-A778-0E1BB8656D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2" name="Graphic 8">
            <a:extLst>
              <a:ext uri="{FF2B5EF4-FFF2-40B4-BE49-F238E27FC236}">
                <a16:creationId xmlns:a16="http://schemas.microsoft.com/office/drawing/2014/main" id="{4B492239-048E-D44B-8617-E0DC3DD312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3" name="Title 1">
            <a:extLst>
              <a:ext uri="{FF2B5EF4-FFF2-40B4-BE49-F238E27FC236}">
                <a16:creationId xmlns:a16="http://schemas.microsoft.com/office/drawing/2014/main" id="{BDEDEDCD-06D1-DA46-BF31-260FE67856B4}"/>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30054" name="Footer Placeholder 2">
            <a:extLst>
              <a:ext uri="{FF2B5EF4-FFF2-40B4-BE49-F238E27FC236}">
                <a16:creationId xmlns:a16="http://schemas.microsoft.com/office/drawing/2014/main" id="{3ABE07B5-24BC-4942-96A7-112448254D7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0055" name="Slide Number Placeholder 3">
            <a:extLst>
              <a:ext uri="{FF2B5EF4-FFF2-40B4-BE49-F238E27FC236}">
                <a16:creationId xmlns:a16="http://schemas.microsoft.com/office/drawing/2014/main" id="{30867F9D-B469-3E48-9992-7FEAB283C41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F205A98-FE86-A34C-92D8-A38FF6EB6584}" type="slidenum">
              <a:rPr lang="en-US" altLang="en-US" smtClean="0">
                <a:solidFill>
                  <a:srgbClr val="161E2D"/>
                </a:solidFill>
                <a:latin typeface="Arial" panose="020B0604020202020204" pitchFamily="34" charset="0"/>
              </a:rPr>
              <a:pPr fontAlgn="base">
                <a:spcBef>
                  <a:spcPct val="0"/>
                </a:spcBef>
                <a:spcAft>
                  <a:spcPct val="0"/>
                </a:spcAft>
              </a:pPr>
              <a:t>102</a:t>
            </a:fld>
            <a:endParaRPr lang="en-US" altLang="en-US" dirty="0">
              <a:solidFill>
                <a:srgbClr val="161E2D"/>
              </a:solidFill>
              <a:latin typeface="Arial" panose="020B0604020202020204" pitchFamily="34" charset="0"/>
            </a:endParaRPr>
          </a:p>
        </p:txBody>
      </p:sp>
      <p:sp>
        <p:nvSpPr>
          <p:cNvPr id="130056" name="Text Placeholder 4">
            <a:extLst>
              <a:ext uri="{FF2B5EF4-FFF2-40B4-BE49-F238E27FC236}">
                <a16:creationId xmlns:a16="http://schemas.microsoft.com/office/drawing/2014/main" id="{5BB876A8-A42E-454E-9E52-AD1D874B5549}"/>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5/9</a:t>
            </a:r>
          </a:p>
        </p:txBody>
      </p:sp>
      <p:sp>
        <p:nvSpPr>
          <p:cNvPr id="130057" name="TextBox 9">
            <a:extLst>
              <a:ext uri="{FF2B5EF4-FFF2-40B4-BE49-F238E27FC236}">
                <a16:creationId xmlns:a16="http://schemas.microsoft.com/office/drawing/2014/main" id="{008D515E-D7BB-6545-A6CF-6A5786444D76}"/>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Apache MXNet on AWS</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0059" name="TextBox 11">
            <a:extLst>
              <a:ext uri="{FF2B5EF4-FFF2-40B4-BE49-F238E27FC236}">
                <a16:creationId xmlns:a16="http://schemas.microsoft.com/office/drawing/2014/main" id="{03C49948-B16C-4045-95D0-946B9939AA7E}"/>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TensorFlow on AWS</a:t>
            </a:r>
          </a:p>
        </p:txBody>
      </p:sp>
      <p:sp>
        <p:nvSpPr>
          <p:cNvPr id="130060" name="TextBox 12">
            <a:extLst>
              <a:ext uri="{FF2B5EF4-FFF2-40B4-BE49-F238E27FC236}">
                <a16:creationId xmlns:a16="http://schemas.microsoft.com/office/drawing/2014/main" id="{483CFD30-D838-A64D-9F1B-CAEA02C2B80E}"/>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DeepComposer</a:t>
            </a:r>
          </a:p>
        </p:txBody>
      </p: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0063" name="TextBox 15">
            <a:extLst>
              <a:ext uri="{FF2B5EF4-FFF2-40B4-BE49-F238E27FC236}">
                <a16:creationId xmlns:a16="http://schemas.microsoft.com/office/drawing/2014/main" id="{9187CDB4-66E2-D84B-ADAC-823696C16EA6}"/>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Augmented AI (Amazon A2I)</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3" name="Graphic 7">
            <a:extLst>
              <a:ext uri="{FF2B5EF4-FFF2-40B4-BE49-F238E27FC236}">
                <a16:creationId xmlns:a16="http://schemas.microsoft.com/office/drawing/2014/main" id="{CAB6C31B-4F92-134F-B161-F7A807CB22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4" name="Graphic 19">
            <a:extLst>
              <a:ext uri="{FF2B5EF4-FFF2-40B4-BE49-F238E27FC236}">
                <a16:creationId xmlns:a16="http://schemas.microsoft.com/office/drawing/2014/main" id="{AD54EA41-6D97-F94B-8133-C3324AEA08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5" name="Graphic 16">
            <a:extLst>
              <a:ext uri="{FF2B5EF4-FFF2-40B4-BE49-F238E27FC236}">
                <a16:creationId xmlns:a16="http://schemas.microsoft.com/office/drawing/2014/main" id="{BABB7140-A80E-9945-B606-9F624E028B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6" name="Graphic 6">
            <a:extLst>
              <a:ext uri="{FF2B5EF4-FFF2-40B4-BE49-F238E27FC236}">
                <a16:creationId xmlns:a16="http://schemas.microsoft.com/office/drawing/2014/main" id="{CCF6CA92-ED8B-ED45-A59A-440ADE864F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7" name="Title 1">
            <a:extLst>
              <a:ext uri="{FF2B5EF4-FFF2-40B4-BE49-F238E27FC236}">
                <a16:creationId xmlns:a16="http://schemas.microsoft.com/office/drawing/2014/main" id="{6AD86A73-B55B-9A4D-8285-31E12C80BD6A}"/>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31078" name="Footer Placeholder 2">
            <a:extLst>
              <a:ext uri="{FF2B5EF4-FFF2-40B4-BE49-F238E27FC236}">
                <a16:creationId xmlns:a16="http://schemas.microsoft.com/office/drawing/2014/main" id="{D99E70A5-5B30-1849-A1DF-E2BD808D8D0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1079" name="Slide Number Placeholder 3">
            <a:extLst>
              <a:ext uri="{FF2B5EF4-FFF2-40B4-BE49-F238E27FC236}">
                <a16:creationId xmlns:a16="http://schemas.microsoft.com/office/drawing/2014/main" id="{5B62B6A2-01C5-F146-B883-5C961E6A193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35121A7-856F-184F-A4CC-8B0A30F4BBAA}" type="slidenum">
              <a:rPr lang="en-US" altLang="en-US" smtClean="0">
                <a:solidFill>
                  <a:srgbClr val="161E2D"/>
                </a:solidFill>
                <a:latin typeface="Arial" panose="020B0604020202020204" pitchFamily="34" charset="0"/>
              </a:rPr>
              <a:pPr fontAlgn="base">
                <a:spcBef>
                  <a:spcPct val="0"/>
                </a:spcBef>
                <a:spcAft>
                  <a:spcPct val="0"/>
                </a:spcAft>
              </a:pPr>
              <a:t>103</a:t>
            </a:fld>
            <a:endParaRPr lang="en-US" altLang="en-US" dirty="0">
              <a:solidFill>
                <a:srgbClr val="161E2D"/>
              </a:solidFill>
              <a:latin typeface="Arial" panose="020B0604020202020204" pitchFamily="34" charset="0"/>
            </a:endParaRPr>
          </a:p>
        </p:txBody>
      </p:sp>
      <p:sp>
        <p:nvSpPr>
          <p:cNvPr id="131080" name="Text Placeholder 4">
            <a:extLst>
              <a:ext uri="{FF2B5EF4-FFF2-40B4-BE49-F238E27FC236}">
                <a16:creationId xmlns:a16="http://schemas.microsoft.com/office/drawing/2014/main" id="{8891CB73-5D8C-2E45-A3EF-7DF6988D7C5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6/9</a:t>
            </a:r>
          </a:p>
        </p:txBody>
      </p:sp>
      <p:sp>
        <p:nvSpPr>
          <p:cNvPr id="131081" name="TextBox 9">
            <a:extLst>
              <a:ext uri="{FF2B5EF4-FFF2-40B4-BE49-F238E27FC236}">
                <a16:creationId xmlns:a16="http://schemas.microsoft.com/office/drawing/2014/main" id="{5AC93FF1-2FE1-1344-8305-B393CCB97D15}"/>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Fraud Detector</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1083" name="TextBox 11">
            <a:extLst>
              <a:ext uri="{FF2B5EF4-FFF2-40B4-BE49-F238E27FC236}">
                <a16:creationId xmlns:a16="http://schemas.microsoft.com/office/drawing/2014/main" id="{B8E57121-B9F9-D544-8E2A-A75FBD8E2D94}"/>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Kendra</a:t>
            </a:r>
          </a:p>
        </p:txBody>
      </p:sp>
      <p:sp>
        <p:nvSpPr>
          <p:cNvPr id="131084" name="TextBox 12">
            <a:extLst>
              <a:ext uri="{FF2B5EF4-FFF2-40B4-BE49-F238E27FC236}">
                <a16:creationId xmlns:a16="http://schemas.microsoft.com/office/drawing/2014/main" id="{D720BF19-F88C-DF45-9EF7-D0AB3D17CC72}"/>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CodeGuru</a:t>
            </a:r>
          </a:p>
        </p:txBody>
      </p: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1087" name="TextBox 17">
            <a:extLst>
              <a:ext uri="{FF2B5EF4-FFF2-40B4-BE49-F238E27FC236}">
                <a16:creationId xmlns:a16="http://schemas.microsoft.com/office/drawing/2014/main" id="{A3DCB14C-F99D-4C42-A57D-965DC3454D8F}"/>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TorchServe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Title 1">
            <a:extLst>
              <a:ext uri="{FF2B5EF4-FFF2-40B4-BE49-F238E27FC236}">
                <a16:creationId xmlns:a16="http://schemas.microsoft.com/office/drawing/2014/main" id="{6AD86A73-B55B-9A4D-8285-31E12C80BD6A}"/>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31078" name="Footer Placeholder 2">
            <a:extLst>
              <a:ext uri="{FF2B5EF4-FFF2-40B4-BE49-F238E27FC236}">
                <a16:creationId xmlns:a16="http://schemas.microsoft.com/office/drawing/2014/main" id="{D99E70A5-5B30-1849-A1DF-E2BD808D8D0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1079" name="Slide Number Placeholder 3">
            <a:extLst>
              <a:ext uri="{FF2B5EF4-FFF2-40B4-BE49-F238E27FC236}">
                <a16:creationId xmlns:a16="http://schemas.microsoft.com/office/drawing/2014/main" id="{5B62B6A2-01C5-F146-B883-5C961E6A193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35121A7-856F-184F-A4CC-8B0A30F4BBAA}" type="slidenum">
              <a:rPr lang="en-US" altLang="en-US" smtClean="0">
                <a:solidFill>
                  <a:srgbClr val="161E2D"/>
                </a:solidFill>
                <a:latin typeface="Arial" panose="020B0604020202020204" pitchFamily="34" charset="0"/>
              </a:rPr>
              <a:pPr fontAlgn="base">
                <a:spcBef>
                  <a:spcPct val="0"/>
                </a:spcBef>
                <a:spcAft>
                  <a:spcPct val="0"/>
                </a:spcAft>
              </a:pPr>
              <a:t>104</a:t>
            </a:fld>
            <a:endParaRPr lang="en-US" altLang="en-US" dirty="0">
              <a:solidFill>
                <a:srgbClr val="161E2D"/>
              </a:solidFill>
              <a:latin typeface="Arial" panose="020B0604020202020204" pitchFamily="34" charset="0"/>
            </a:endParaRPr>
          </a:p>
        </p:txBody>
      </p:sp>
      <p:sp>
        <p:nvSpPr>
          <p:cNvPr id="131080" name="Text Placeholder 4">
            <a:extLst>
              <a:ext uri="{FF2B5EF4-FFF2-40B4-BE49-F238E27FC236}">
                <a16:creationId xmlns:a16="http://schemas.microsoft.com/office/drawing/2014/main" id="{8891CB73-5D8C-2E45-A3EF-7DF6988D7C5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7/9</a:t>
            </a:r>
          </a:p>
        </p:txBody>
      </p:sp>
      <p:sp>
        <p:nvSpPr>
          <p:cNvPr id="131081" name="TextBox 9">
            <a:extLst>
              <a:ext uri="{FF2B5EF4-FFF2-40B4-BE49-F238E27FC236}">
                <a16:creationId xmlns:a16="http://schemas.microsoft.com/office/drawing/2014/main" id="{5AC93FF1-2FE1-1344-8305-B393CCB97D15}"/>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Lookout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for Equipment</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1083" name="TextBox 11">
            <a:extLst>
              <a:ext uri="{FF2B5EF4-FFF2-40B4-BE49-F238E27FC236}">
                <a16:creationId xmlns:a16="http://schemas.microsoft.com/office/drawing/2014/main" id="{B8E57121-B9F9-D544-8E2A-A75FBD8E2D94}"/>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Lookout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for Metrics</a:t>
            </a:r>
          </a:p>
        </p:txBody>
      </p:sp>
      <p:sp>
        <p:nvSpPr>
          <p:cNvPr id="131084" name="TextBox 12">
            <a:extLst>
              <a:ext uri="{FF2B5EF4-FFF2-40B4-BE49-F238E27FC236}">
                <a16:creationId xmlns:a16="http://schemas.microsoft.com/office/drawing/2014/main" id="{D720BF19-F88C-DF45-9EF7-D0AB3D17CC72}"/>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Lookout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for Vision</a:t>
            </a:r>
          </a:p>
        </p:txBody>
      </p: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1087" name="TextBox 17">
            <a:extLst>
              <a:ext uri="{FF2B5EF4-FFF2-40B4-BE49-F238E27FC236}">
                <a16:creationId xmlns:a16="http://schemas.microsoft.com/office/drawing/2014/main" id="{A3DCB14C-F99D-4C42-A57D-965DC3454D8F}"/>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Monitron</a:t>
            </a:r>
          </a:p>
        </p:txBody>
      </p:sp>
      <p:pic>
        <p:nvPicPr>
          <p:cNvPr id="19" name="Graphic 18">
            <a:extLst>
              <a:ext uri="{FF2B5EF4-FFF2-40B4-BE49-F238E27FC236}">
                <a16:creationId xmlns:a16="http://schemas.microsoft.com/office/drawing/2014/main" id="{A6F8402F-8B06-BB47-822D-FB67F3D9A1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9263" y="1183987"/>
            <a:ext cx="762000" cy="762000"/>
          </a:xfrm>
          <a:prstGeom prst="rect">
            <a:avLst/>
          </a:prstGeom>
        </p:spPr>
      </p:pic>
      <p:pic>
        <p:nvPicPr>
          <p:cNvPr id="22" name="Graphic 21">
            <a:extLst>
              <a:ext uri="{FF2B5EF4-FFF2-40B4-BE49-F238E27FC236}">
                <a16:creationId xmlns:a16="http://schemas.microsoft.com/office/drawing/2014/main" id="{82C995D0-D1D2-3F40-ADA5-87E4569302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43513" y="1182688"/>
            <a:ext cx="762000" cy="762000"/>
          </a:xfrm>
          <a:prstGeom prst="rect">
            <a:avLst/>
          </a:prstGeom>
        </p:spPr>
      </p:pic>
      <p:pic>
        <p:nvPicPr>
          <p:cNvPr id="25" name="Graphic 24">
            <a:extLst>
              <a:ext uri="{FF2B5EF4-FFF2-40B4-BE49-F238E27FC236}">
                <a16:creationId xmlns:a16="http://schemas.microsoft.com/office/drawing/2014/main" id="{A60C1BCB-35EA-124E-B7D9-0DC9309262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35863" y="1182688"/>
            <a:ext cx="762000" cy="762000"/>
          </a:xfrm>
          <a:prstGeom prst="rect">
            <a:avLst/>
          </a:prstGeom>
        </p:spPr>
      </p:pic>
      <p:pic>
        <p:nvPicPr>
          <p:cNvPr id="28" name="Graphic 27">
            <a:extLst>
              <a:ext uri="{FF2B5EF4-FFF2-40B4-BE49-F238E27FC236}">
                <a16:creationId xmlns:a16="http://schemas.microsoft.com/office/drawing/2014/main" id="{40DCA7DE-DA1F-B245-B1AE-AC095B44117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817564" y="1182688"/>
            <a:ext cx="762000" cy="762000"/>
          </a:xfrm>
          <a:prstGeom prst="rect">
            <a:avLst/>
          </a:prstGeom>
        </p:spPr>
      </p:pic>
    </p:spTree>
    <p:extLst>
      <p:ext uri="{BB962C8B-B14F-4D97-AF65-F5344CB8AC3E}">
        <p14:creationId xmlns:p14="http://schemas.microsoft.com/office/powerpoint/2010/main" val="5831694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Title 1">
            <a:extLst>
              <a:ext uri="{FF2B5EF4-FFF2-40B4-BE49-F238E27FC236}">
                <a16:creationId xmlns:a16="http://schemas.microsoft.com/office/drawing/2014/main" id="{6AD86A73-B55B-9A4D-8285-31E12C80BD6A}"/>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31078" name="Footer Placeholder 2">
            <a:extLst>
              <a:ext uri="{FF2B5EF4-FFF2-40B4-BE49-F238E27FC236}">
                <a16:creationId xmlns:a16="http://schemas.microsoft.com/office/drawing/2014/main" id="{D99E70A5-5B30-1849-A1DF-E2BD808D8D0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1079" name="Slide Number Placeholder 3">
            <a:extLst>
              <a:ext uri="{FF2B5EF4-FFF2-40B4-BE49-F238E27FC236}">
                <a16:creationId xmlns:a16="http://schemas.microsoft.com/office/drawing/2014/main" id="{5B62B6A2-01C5-F146-B883-5C961E6A193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35121A7-856F-184F-A4CC-8B0A30F4BBAA}" type="slidenum">
              <a:rPr lang="en-US" altLang="en-US" smtClean="0">
                <a:solidFill>
                  <a:srgbClr val="161E2D"/>
                </a:solidFill>
                <a:latin typeface="Arial" panose="020B0604020202020204" pitchFamily="34" charset="0"/>
              </a:rPr>
              <a:pPr fontAlgn="base">
                <a:spcBef>
                  <a:spcPct val="0"/>
                </a:spcBef>
                <a:spcAft>
                  <a:spcPct val="0"/>
                </a:spcAft>
              </a:pPr>
              <a:t>105</a:t>
            </a:fld>
            <a:endParaRPr lang="en-US" altLang="en-US" dirty="0">
              <a:solidFill>
                <a:srgbClr val="161E2D"/>
              </a:solidFill>
              <a:latin typeface="Arial" panose="020B0604020202020204" pitchFamily="34" charset="0"/>
            </a:endParaRPr>
          </a:p>
        </p:txBody>
      </p:sp>
      <p:sp>
        <p:nvSpPr>
          <p:cNvPr id="131080" name="Text Placeholder 4">
            <a:extLst>
              <a:ext uri="{FF2B5EF4-FFF2-40B4-BE49-F238E27FC236}">
                <a16:creationId xmlns:a16="http://schemas.microsoft.com/office/drawing/2014/main" id="{8891CB73-5D8C-2E45-A3EF-7DF6988D7C5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8/9</a:t>
            </a:r>
          </a:p>
        </p:txBody>
      </p:sp>
      <p:sp>
        <p:nvSpPr>
          <p:cNvPr id="131081" name="TextBox 9">
            <a:extLst>
              <a:ext uri="{FF2B5EF4-FFF2-40B4-BE49-F238E27FC236}">
                <a16:creationId xmlns:a16="http://schemas.microsoft.com/office/drawing/2014/main" id="{5AC93FF1-2FE1-1344-8305-B393CCB97D15}"/>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DevOps Guru</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1083" name="TextBox 11">
            <a:extLst>
              <a:ext uri="{FF2B5EF4-FFF2-40B4-BE49-F238E27FC236}">
                <a16:creationId xmlns:a16="http://schemas.microsoft.com/office/drawing/2014/main" id="{B8E57121-B9F9-D544-8E2A-A75FBD8E2D94}"/>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HealthLake</a:t>
            </a:r>
          </a:p>
        </p:txBody>
      </p:sp>
      <p:sp>
        <p:nvSpPr>
          <p:cNvPr id="131084" name="TextBox 12">
            <a:extLst>
              <a:ext uri="{FF2B5EF4-FFF2-40B4-BE49-F238E27FC236}">
                <a16:creationId xmlns:a16="http://schemas.microsoft.com/office/drawing/2014/main" id="{D720BF19-F88C-DF45-9EF7-D0AB3D17CC72}"/>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Panorama</a:t>
            </a:r>
          </a:p>
        </p:txBody>
      </p: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20" name="Graphic 19">
            <a:extLst>
              <a:ext uri="{FF2B5EF4-FFF2-40B4-BE49-F238E27FC236}">
                <a16:creationId xmlns:a16="http://schemas.microsoft.com/office/drawing/2014/main" id="{484F21DF-B5C5-3545-944A-6F6F390EFE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9263" y="1182688"/>
            <a:ext cx="762000" cy="762000"/>
          </a:xfrm>
          <a:prstGeom prst="rect">
            <a:avLst/>
          </a:prstGeom>
        </p:spPr>
      </p:pic>
      <p:pic>
        <p:nvPicPr>
          <p:cNvPr id="23" name="Graphic 22">
            <a:extLst>
              <a:ext uri="{FF2B5EF4-FFF2-40B4-BE49-F238E27FC236}">
                <a16:creationId xmlns:a16="http://schemas.microsoft.com/office/drawing/2014/main" id="{03DA8BEE-7827-5549-BF72-79E480A7FD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41925" y="1182688"/>
            <a:ext cx="762000" cy="762000"/>
          </a:xfrm>
          <a:prstGeom prst="rect">
            <a:avLst/>
          </a:prstGeom>
        </p:spPr>
      </p:pic>
      <p:pic>
        <p:nvPicPr>
          <p:cNvPr id="26" name="Graphic 25">
            <a:extLst>
              <a:ext uri="{FF2B5EF4-FFF2-40B4-BE49-F238E27FC236}">
                <a16:creationId xmlns:a16="http://schemas.microsoft.com/office/drawing/2014/main" id="{C5DDC91B-BF64-E941-B5BD-44935B7D4F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35863" y="1182688"/>
            <a:ext cx="762000" cy="762000"/>
          </a:xfrm>
          <a:prstGeom prst="rect">
            <a:avLst/>
          </a:prstGeom>
        </p:spPr>
      </p:pic>
      <p:sp>
        <p:nvSpPr>
          <p:cNvPr id="27" name="TextBox 16">
            <a:extLst>
              <a:ext uri="{FF2B5EF4-FFF2-40B4-BE49-F238E27FC236}">
                <a16:creationId xmlns:a16="http://schemas.microsoft.com/office/drawing/2014/main" id="{23973800-6E78-0745-AA6D-646B7D6D2403}"/>
              </a:ext>
            </a:extLst>
          </p:cNvPr>
          <p:cNvSpPr txBox="1">
            <a:spLocks noChangeArrowheads="1"/>
          </p:cNvSpPr>
          <p:nvPr/>
        </p:nvSpPr>
        <p:spPr bwMode="auto">
          <a:xfrm>
            <a:off x="2752502" y="3251200"/>
            <a:ext cx="12498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Insights</a:t>
            </a:r>
          </a:p>
        </p:txBody>
      </p:sp>
      <p:pic>
        <p:nvPicPr>
          <p:cNvPr id="30" name="Graphic 29">
            <a:extLst>
              <a:ext uri="{FF2B5EF4-FFF2-40B4-BE49-F238E27FC236}">
                <a16:creationId xmlns:a16="http://schemas.microsoft.com/office/drawing/2014/main" id="{5D9EFF43-0363-4346-A52C-F2819D923A9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148808" y="2794000"/>
            <a:ext cx="457200" cy="457200"/>
          </a:xfrm>
          <a:prstGeom prst="rect">
            <a:avLst/>
          </a:prstGeom>
        </p:spPr>
      </p:pic>
      <p:sp>
        <p:nvSpPr>
          <p:cNvPr id="17" name="TextBox 17">
            <a:extLst>
              <a:ext uri="{FF2B5EF4-FFF2-40B4-BE49-F238E27FC236}">
                <a16:creationId xmlns:a16="http://schemas.microsoft.com/office/drawing/2014/main" id="{819B8ABD-0B71-554E-8D59-3F7F427AAAC6}"/>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Neuron</a:t>
            </a:r>
          </a:p>
        </p:txBody>
      </p:sp>
      <p:pic>
        <p:nvPicPr>
          <p:cNvPr id="18" name="Graphic 17">
            <a:extLst>
              <a:ext uri="{FF2B5EF4-FFF2-40B4-BE49-F238E27FC236}">
                <a16:creationId xmlns:a16="http://schemas.microsoft.com/office/drawing/2014/main" id="{51035569-7709-994C-ADC2-43D8140B7939}"/>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817564" y="1182688"/>
            <a:ext cx="762000" cy="762000"/>
          </a:xfrm>
          <a:prstGeom prst="rect">
            <a:avLst/>
          </a:prstGeom>
        </p:spPr>
      </p:pic>
    </p:spTree>
    <p:extLst>
      <p:ext uri="{BB962C8B-B14F-4D97-AF65-F5344CB8AC3E}">
        <p14:creationId xmlns:p14="http://schemas.microsoft.com/office/powerpoint/2010/main" val="32714123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Title 1">
            <a:extLst>
              <a:ext uri="{FF2B5EF4-FFF2-40B4-BE49-F238E27FC236}">
                <a16:creationId xmlns:a16="http://schemas.microsoft.com/office/drawing/2014/main" id="{6AD86A73-B55B-9A4D-8285-31E12C80BD6A}"/>
              </a:ext>
            </a:extLst>
          </p:cNvPr>
          <p:cNvSpPr>
            <a:spLocks noGrp="1" noChangeArrowheads="1"/>
          </p:cNvSpPr>
          <p:nvPr>
            <p:ph type="title"/>
          </p:nvPr>
        </p:nvSpPr>
        <p:spPr>
          <a:xfrm>
            <a:off x="241300" y="365125"/>
            <a:ext cx="8637588" cy="644525"/>
          </a:xfrm>
        </p:spPr>
        <p:txBody>
          <a:bodyPr/>
          <a:lstStyle/>
          <a:p>
            <a:pPr eaLnBrk="1" hangingPunct="1"/>
            <a:r>
              <a:rPr lang="en-US" altLang="en-US" dirty="0"/>
              <a:t>Machine Learning</a:t>
            </a:r>
          </a:p>
        </p:txBody>
      </p:sp>
      <p:sp>
        <p:nvSpPr>
          <p:cNvPr id="131078" name="Footer Placeholder 2">
            <a:extLst>
              <a:ext uri="{FF2B5EF4-FFF2-40B4-BE49-F238E27FC236}">
                <a16:creationId xmlns:a16="http://schemas.microsoft.com/office/drawing/2014/main" id="{D99E70A5-5B30-1849-A1DF-E2BD808D8D0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1079" name="Slide Number Placeholder 3">
            <a:extLst>
              <a:ext uri="{FF2B5EF4-FFF2-40B4-BE49-F238E27FC236}">
                <a16:creationId xmlns:a16="http://schemas.microsoft.com/office/drawing/2014/main" id="{5B62B6A2-01C5-F146-B883-5C961E6A193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35121A7-856F-184F-A4CC-8B0A30F4BBAA}" type="slidenum">
              <a:rPr lang="en-US" altLang="en-US" smtClean="0">
                <a:solidFill>
                  <a:srgbClr val="161E2D"/>
                </a:solidFill>
                <a:latin typeface="Arial" panose="020B0604020202020204" pitchFamily="34" charset="0"/>
              </a:rPr>
              <a:pPr fontAlgn="base">
                <a:spcBef>
                  <a:spcPct val="0"/>
                </a:spcBef>
                <a:spcAft>
                  <a:spcPct val="0"/>
                </a:spcAft>
              </a:pPr>
              <a:t>106</a:t>
            </a:fld>
            <a:endParaRPr lang="en-US" altLang="en-US" dirty="0">
              <a:solidFill>
                <a:srgbClr val="161E2D"/>
              </a:solidFill>
              <a:latin typeface="Arial" panose="020B0604020202020204" pitchFamily="34" charset="0"/>
            </a:endParaRPr>
          </a:p>
        </p:txBody>
      </p:sp>
      <p:sp>
        <p:nvSpPr>
          <p:cNvPr id="131080" name="Text Placeholder 4">
            <a:extLst>
              <a:ext uri="{FF2B5EF4-FFF2-40B4-BE49-F238E27FC236}">
                <a16:creationId xmlns:a16="http://schemas.microsoft.com/office/drawing/2014/main" id="{8891CB73-5D8C-2E45-A3EF-7DF6988D7C5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9/9</a:t>
            </a:r>
          </a:p>
        </p:txBody>
      </p:sp>
      <p:sp>
        <p:nvSpPr>
          <p:cNvPr id="131081" name="TextBox 9">
            <a:extLst>
              <a:ext uri="{FF2B5EF4-FFF2-40B4-BE49-F238E27FC236}">
                <a16:creationId xmlns:a16="http://schemas.microsoft.com/office/drawing/2014/main" id="{5AC93FF1-2FE1-1344-8305-B393CCB97D15}"/>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SageMaker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Studio Lab</a:t>
            </a:r>
          </a:p>
        </p:txBody>
      </p:sp>
      <p:cxnSp>
        <p:nvCxnSpPr>
          <p:cNvPr id="11" name="Straight Connector 10">
            <a:extLst>
              <a:ext uri="{FF2B5EF4-FFF2-40B4-BE49-F238E27FC236}">
                <a16:creationId xmlns:a16="http://schemas.microsoft.com/office/drawing/2014/main" id="{A2FA7FCA-9BFD-D147-B3A3-B7CDC169C507}"/>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0FD4863-BEC8-DF4F-B955-6DD3745A270D}"/>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F06FDB-5A65-FA49-A7EA-4CDC56D48A7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20" name="Graphic 19">
            <a:extLst>
              <a:ext uri="{FF2B5EF4-FFF2-40B4-BE49-F238E27FC236}">
                <a16:creationId xmlns:a16="http://schemas.microsoft.com/office/drawing/2014/main" id="{484F21DF-B5C5-3545-944A-6F6F390EFEC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989263" y="1182688"/>
            <a:ext cx="762000" cy="762000"/>
          </a:xfrm>
          <a:prstGeom prst="rect">
            <a:avLst/>
          </a:prstGeom>
        </p:spPr>
      </p:pic>
      <p:sp>
        <p:nvSpPr>
          <p:cNvPr id="12" name="TextBox 11">
            <a:extLst>
              <a:ext uri="{FF2B5EF4-FFF2-40B4-BE49-F238E27FC236}">
                <a16:creationId xmlns:a16="http://schemas.microsoft.com/office/drawing/2014/main" id="{86F2F228-D5CE-7546-8B41-512C34247786}"/>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Comprehend</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Medical</a:t>
            </a:r>
          </a:p>
        </p:txBody>
      </p:sp>
      <p:pic>
        <p:nvPicPr>
          <p:cNvPr id="13" name="Graphic 12">
            <a:extLst>
              <a:ext uri="{FF2B5EF4-FFF2-40B4-BE49-F238E27FC236}">
                <a16:creationId xmlns:a16="http://schemas.microsoft.com/office/drawing/2014/main" id="{51B9154A-E1E0-274A-A094-1852CA9AAF7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241925" y="1182688"/>
            <a:ext cx="762000" cy="762000"/>
          </a:xfrm>
          <a:prstGeom prst="rect">
            <a:avLst/>
          </a:prstGeom>
        </p:spPr>
      </p:pic>
      <p:sp>
        <p:nvSpPr>
          <p:cNvPr id="16" name="TextBox 12">
            <a:extLst>
              <a:ext uri="{FF2B5EF4-FFF2-40B4-BE49-F238E27FC236}">
                <a16:creationId xmlns:a16="http://schemas.microsoft.com/office/drawing/2014/main" id="{FE02C324-A99C-1E86-3D5B-A2AAA62863DB}"/>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CodeWhisperer</a:t>
            </a:r>
          </a:p>
        </p:txBody>
      </p:sp>
      <p:pic>
        <p:nvPicPr>
          <p:cNvPr id="17" name="Graphic 16">
            <a:extLst>
              <a:ext uri="{FF2B5EF4-FFF2-40B4-BE49-F238E27FC236}">
                <a16:creationId xmlns:a16="http://schemas.microsoft.com/office/drawing/2014/main" id="{FC73484A-8A3A-B0C3-54CA-BDEF526B0FF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535863" y="1182688"/>
            <a:ext cx="762000" cy="762000"/>
          </a:xfrm>
          <a:prstGeom prst="rect">
            <a:avLst/>
          </a:prstGeom>
        </p:spPr>
      </p:pic>
    </p:spTree>
    <p:extLst>
      <p:ext uri="{BB962C8B-B14F-4D97-AF65-F5344CB8AC3E}">
        <p14:creationId xmlns:p14="http://schemas.microsoft.com/office/powerpoint/2010/main" val="10614495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Graphic 7">
            <a:extLst>
              <a:ext uri="{FF2B5EF4-FFF2-40B4-BE49-F238E27FC236}">
                <a16:creationId xmlns:a16="http://schemas.microsoft.com/office/drawing/2014/main" id="{780DA8D5-3B34-7A42-AB8A-9DC8DF3E5389}"/>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098" name="Title 1">
            <a:extLst>
              <a:ext uri="{FF2B5EF4-FFF2-40B4-BE49-F238E27FC236}">
                <a16:creationId xmlns:a16="http://schemas.microsoft.com/office/drawing/2014/main" id="{AE00CE56-207B-2945-995E-BE4CC574FFF2}"/>
              </a:ext>
            </a:extLst>
          </p:cNvPr>
          <p:cNvSpPr>
            <a:spLocks noGrp="1" noChangeArrowheads="1"/>
          </p:cNvSpPr>
          <p:nvPr>
            <p:ph type="ctrTitle"/>
          </p:nvPr>
        </p:nvSpPr>
        <p:spPr>
          <a:xfrm>
            <a:off x="290513" y="2101850"/>
            <a:ext cx="8196262" cy="2251075"/>
          </a:xfrm>
        </p:spPr>
        <p:txBody>
          <a:bodyPr/>
          <a:lstStyle/>
          <a:p>
            <a:pPr eaLnBrk="1" hangingPunct="1"/>
            <a:r>
              <a:rPr lang="en-US" altLang="en-US" dirty="0"/>
              <a:t>Management &amp; Governance</a:t>
            </a:r>
          </a:p>
        </p:txBody>
      </p:sp>
      <p:sp>
        <p:nvSpPr>
          <p:cNvPr id="132099" name="Footer Placeholder 2">
            <a:extLst>
              <a:ext uri="{FF2B5EF4-FFF2-40B4-BE49-F238E27FC236}">
                <a16:creationId xmlns:a16="http://schemas.microsoft.com/office/drawing/2014/main" id="{90670D40-5365-B04A-846E-7519CC670E83}"/>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2100" name="Slide Number Placeholder 3">
            <a:extLst>
              <a:ext uri="{FF2B5EF4-FFF2-40B4-BE49-F238E27FC236}">
                <a16:creationId xmlns:a16="http://schemas.microsoft.com/office/drawing/2014/main" id="{6138531C-08B9-9746-B664-E76661D3FBC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A22D6CB-8146-BC45-81A9-C119847D5248}" type="slidenum">
              <a:rPr lang="en-US" altLang="en-US" smtClean="0">
                <a:solidFill>
                  <a:srgbClr val="161E2D"/>
                </a:solidFill>
                <a:latin typeface="Arial" panose="020B0604020202020204" pitchFamily="34" charset="0"/>
              </a:rPr>
              <a:pPr fontAlgn="base">
                <a:spcBef>
                  <a:spcPct val="0"/>
                </a:spcBef>
                <a:spcAft>
                  <a:spcPct val="0"/>
                </a:spcAft>
              </a:pPr>
              <a:t>107</a:t>
            </a:fld>
            <a:endParaRPr lang="en-US" altLang="en-US" dirty="0">
              <a:solidFill>
                <a:srgbClr val="161E2D"/>
              </a:solidFill>
              <a:latin typeface="Arial" panose="020B0604020202020204" pitchFamily="34" charset="0"/>
            </a:endParaRPr>
          </a:p>
        </p:txBody>
      </p:sp>
      <p:sp>
        <p:nvSpPr>
          <p:cNvPr id="132101" name="Title 3">
            <a:extLst>
              <a:ext uri="{FF2B5EF4-FFF2-40B4-BE49-F238E27FC236}">
                <a16:creationId xmlns:a16="http://schemas.microsoft.com/office/drawing/2014/main" id="{EA348FC8-AF69-0B4A-B735-F507201B481D}"/>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Graphic 7">
            <a:extLst>
              <a:ext uri="{FF2B5EF4-FFF2-40B4-BE49-F238E27FC236}">
                <a16:creationId xmlns:a16="http://schemas.microsoft.com/office/drawing/2014/main" id="{815E87F3-3802-7347-9721-75F2220ED2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2314" y="51085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5" name="Graphic 17">
            <a:extLst>
              <a:ext uri="{FF2B5EF4-FFF2-40B4-BE49-F238E27FC236}">
                <a16:creationId xmlns:a16="http://schemas.microsoft.com/office/drawing/2014/main" id="{443A8EDD-16C2-6848-83A6-4582C7B74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6" name="Title 1">
            <a:extLst>
              <a:ext uri="{FF2B5EF4-FFF2-40B4-BE49-F238E27FC236}">
                <a16:creationId xmlns:a16="http://schemas.microsoft.com/office/drawing/2014/main" id="{5F7A2A85-19C6-7541-AEC3-532C78C7836E}"/>
              </a:ext>
            </a:extLst>
          </p:cNvPr>
          <p:cNvSpPr>
            <a:spLocks noGrp="1" noChangeArrowheads="1"/>
          </p:cNvSpPr>
          <p:nvPr>
            <p:ph type="title"/>
          </p:nvPr>
        </p:nvSpPr>
        <p:spPr>
          <a:xfrm>
            <a:off x="241300" y="365125"/>
            <a:ext cx="8637588" cy="644525"/>
          </a:xfrm>
        </p:spPr>
        <p:txBody>
          <a:bodyPr/>
          <a:lstStyle/>
          <a:p>
            <a:pPr eaLnBrk="1" hangingPunct="1"/>
            <a:r>
              <a:rPr lang="en-US" altLang="en-US" dirty="0"/>
              <a:t>Management &amp; Governance</a:t>
            </a:r>
          </a:p>
        </p:txBody>
      </p:sp>
      <p:sp>
        <p:nvSpPr>
          <p:cNvPr id="133127" name="Footer Placeholder 2">
            <a:extLst>
              <a:ext uri="{FF2B5EF4-FFF2-40B4-BE49-F238E27FC236}">
                <a16:creationId xmlns:a16="http://schemas.microsoft.com/office/drawing/2014/main" id="{8538C737-9472-864C-A27E-EE32C7396C2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3128" name="Slide Number Placeholder 3">
            <a:extLst>
              <a:ext uri="{FF2B5EF4-FFF2-40B4-BE49-F238E27FC236}">
                <a16:creationId xmlns:a16="http://schemas.microsoft.com/office/drawing/2014/main" id="{55889893-AB74-874B-AEFA-719E536AF63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CF6C767-AA26-6944-93E8-D9664C3B31E6}" type="slidenum">
              <a:rPr lang="en-US" altLang="en-US" smtClean="0">
                <a:solidFill>
                  <a:srgbClr val="161E2D"/>
                </a:solidFill>
                <a:latin typeface="Arial" panose="020B0604020202020204" pitchFamily="34" charset="0"/>
              </a:rPr>
              <a:pPr fontAlgn="base">
                <a:spcBef>
                  <a:spcPct val="0"/>
                </a:spcBef>
                <a:spcAft>
                  <a:spcPct val="0"/>
                </a:spcAft>
              </a:pPr>
              <a:t>108</a:t>
            </a:fld>
            <a:endParaRPr lang="en-US" altLang="en-US" dirty="0">
              <a:solidFill>
                <a:srgbClr val="161E2D"/>
              </a:solidFill>
              <a:latin typeface="Arial" panose="020B0604020202020204" pitchFamily="34" charset="0"/>
            </a:endParaRPr>
          </a:p>
        </p:txBody>
      </p:sp>
      <p:sp>
        <p:nvSpPr>
          <p:cNvPr id="133129" name="Text Placeholder 4">
            <a:extLst>
              <a:ext uri="{FF2B5EF4-FFF2-40B4-BE49-F238E27FC236}">
                <a16:creationId xmlns:a16="http://schemas.microsoft.com/office/drawing/2014/main" id="{CFCBA71C-59C5-0F4F-833F-53301CB409DD}"/>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1/8</a:t>
            </a:r>
          </a:p>
        </p:txBody>
      </p:sp>
      <p:sp>
        <p:nvSpPr>
          <p:cNvPr id="133130" name="TextBox 9">
            <a:extLst>
              <a:ext uri="{FF2B5EF4-FFF2-40B4-BE49-F238E27FC236}">
                <a16:creationId xmlns:a16="http://schemas.microsoft.com/office/drawing/2014/main" id="{F9D6EE48-441C-334D-8184-61EA0808B9C5}"/>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CloudWatch</a:t>
            </a:r>
          </a:p>
        </p:txBody>
      </p:sp>
      <p:cxnSp>
        <p:nvCxnSpPr>
          <p:cNvPr id="14" name="Straight Connector 13">
            <a:extLst>
              <a:ext uri="{FF2B5EF4-FFF2-40B4-BE49-F238E27FC236}">
                <a16:creationId xmlns:a16="http://schemas.microsoft.com/office/drawing/2014/main" id="{BCC71BA6-F4A8-5B42-B8F8-2A3CD664A5DF}"/>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EC24A34-CDCE-6249-B4FF-5322EC5CDC9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3137" name="TextBox 16">
            <a:extLst>
              <a:ext uri="{FF2B5EF4-FFF2-40B4-BE49-F238E27FC236}">
                <a16:creationId xmlns:a16="http://schemas.microsoft.com/office/drawing/2014/main" id="{CC40AD60-B662-784F-9983-7E935CFCAA3A}"/>
              </a:ext>
            </a:extLst>
          </p:cNvPr>
          <p:cNvSpPr txBox="1">
            <a:spLocks noChangeArrowheads="1"/>
          </p:cNvSpPr>
          <p:nvPr/>
        </p:nvSpPr>
        <p:spPr bwMode="auto">
          <a:xfrm>
            <a:off x="2346077" y="3276600"/>
            <a:ext cx="1187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Alarm</a:t>
            </a:r>
          </a:p>
        </p:txBody>
      </p:sp>
      <p:sp>
        <p:nvSpPr>
          <p:cNvPr id="133138" name="TextBox 18">
            <a:extLst>
              <a:ext uri="{FF2B5EF4-FFF2-40B4-BE49-F238E27FC236}">
                <a16:creationId xmlns:a16="http://schemas.microsoft.com/office/drawing/2014/main" id="{5B4D693A-399B-9449-B330-059CE1BF8C9F}"/>
              </a:ext>
            </a:extLst>
          </p:cNvPr>
          <p:cNvSpPr txBox="1">
            <a:spLocks noChangeArrowheads="1"/>
          </p:cNvSpPr>
          <p:nvPr/>
        </p:nvSpPr>
        <p:spPr bwMode="auto">
          <a:xfrm>
            <a:off x="3774954" y="3289300"/>
            <a:ext cx="12271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Rule</a:t>
            </a:r>
          </a:p>
        </p:txBody>
      </p:sp>
      <p:sp>
        <p:nvSpPr>
          <p:cNvPr id="133139" name="TextBox 20">
            <a:extLst>
              <a:ext uri="{FF2B5EF4-FFF2-40B4-BE49-F238E27FC236}">
                <a16:creationId xmlns:a16="http://schemas.microsoft.com/office/drawing/2014/main" id="{A561273F-29A9-C547-A3BF-A7077BEAFA7F}"/>
              </a:ext>
            </a:extLst>
          </p:cNvPr>
          <p:cNvSpPr txBox="1">
            <a:spLocks noChangeArrowheads="1"/>
          </p:cNvSpPr>
          <p:nvPr/>
        </p:nvSpPr>
        <p:spPr bwMode="auto">
          <a:xfrm>
            <a:off x="2358779" y="4340225"/>
            <a:ext cx="11636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Event</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(time-based)</a:t>
            </a:r>
          </a:p>
        </p:txBody>
      </p:sp>
      <p:sp>
        <p:nvSpPr>
          <p:cNvPr id="133140" name="TextBox 25">
            <a:extLst>
              <a:ext uri="{FF2B5EF4-FFF2-40B4-BE49-F238E27FC236}">
                <a16:creationId xmlns:a16="http://schemas.microsoft.com/office/drawing/2014/main" id="{9A1CA2D0-8996-8A4A-AC45-59216DF177D2}"/>
              </a:ext>
            </a:extLst>
          </p:cNvPr>
          <p:cNvSpPr txBox="1">
            <a:spLocks noChangeArrowheads="1"/>
          </p:cNvSpPr>
          <p:nvPr/>
        </p:nvSpPr>
        <p:spPr bwMode="auto">
          <a:xfrm>
            <a:off x="3836867" y="4337050"/>
            <a:ext cx="11636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Event</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(event-based)</a:t>
            </a:r>
          </a:p>
        </p:txBody>
      </p:sp>
      <p:pic>
        <p:nvPicPr>
          <p:cNvPr id="133144" name="Graphic 6">
            <a:extLst>
              <a:ext uri="{FF2B5EF4-FFF2-40B4-BE49-F238E27FC236}">
                <a16:creationId xmlns:a16="http://schemas.microsoft.com/office/drawing/2014/main" id="{D808508E-BB8A-B744-81A6-F5C1AD1DBB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202"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5" name="Graphic 8">
            <a:extLst>
              <a:ext uri="{FF2B5EF4-FFF2-40B4-BE49-F238E27FC236}">
                <a16:creationId xmlns:a16="http://schemas.microsoft.com/office/drawing/2014/main" id="{C2BEED3A-99B7-F24B-8A8A-EBBD164E3A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5954" y="28178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6" name="Graphic 24">
            <a:extLst>
              <a:ext uri="{FF2B5EF4-FFF2-40B4-BE49-F238E27FC236}">
                <a16:creationId xmlns:a16="http://schemas.microsoft.com/office/drawing/2014/main" id="{5818E8A0-C744-7E48-9CBF-844F831E85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4529" y="38798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7" name="Graphic 30">
            <a:extLst>
              <a:ext uri="{FF2B5EF4-FFF2-40B4-BE49-F238E27FC236}">
                <a16:creationId xmlns:a16="http://schemas.microsoft.com/office/drawing/2014/main" id="{78EF5161-330F-8940-91A5-2C4D562E49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3264" y="38735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1" name="TextBox 31">
            <a:extLst>
              <a:ext uri="{FF2B5EF4-FFF2-40B4-BE49-F238E27FC236}">
                <a16:creationId xmlns:a16="http://schemas.microsoft.com/office/drawing/2014/main" id="{D733959C-1D39-E64D-BC58-F02A1B8B0B36}"/>
              </a:ext>
            </a:extLst>
          </p:cNvPr>
          <p:cNvSpPr txBox="1">
            <a:spLocks noChangeArrowheads="1"/>
          </p:cNvSpPr>
          <p:nvPr/>
        </p:nvSpPr>
        <p:spPr bwMode="auto">
          <a:xfrm>
            <a:off x="2358779" y="5559426"/>
            <a:ext cx="11636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Logs</a:t>
            </a:r>
          </a:p>
        </p:txBody>
      </p:sp>
      <p:sp>
        <p:nvSpPr>
          <p:cNvPr id="33" name="TextBox 25">
            <a:extLst>
              <a:ext uri="{FF2B5EF4-FFF2-40B4-BE49-F238E27FC236}">
                <a16:creationId xmlns:a16="http://schemas.microsoft.com/office/drawing/2014/main" id="{708A2930-07EC-E94E-A8B6-1FB72B43F7C4}"/>
              </a:ext>
            </a:extLst>
          </p:cNvPr>
          <p:cNvSpPr txBox="1">
            <a:spLocks noChangeArrowheads="1"/>
          </p:cNvSpPr>
          <p:nvPr/>
        </p:nvSpPr>
        <p:spPr bwMode="auto">
          <a:xfrm>
            <a:off x="3836867" y="5565775"/>
            <a:ext cx="11636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Synthetics</a:t>
            </a:r>
          </a:p>
        </p:txBody>
      </p:sp>
      <p:pic>
        <p:nvPicPr>
          <p:cNvPr id="34" name="Graphic 24">
            <a:extLst>
              <a:ext uri="{FF2B5EF4-FFF2-40B4-BE49-F238E27FC236}">
                <a16:creationId xmlns:a16="http://schemas.microsoft.com/office/drawing/2014/main" id="{8E08B0BD-45C3-3048-A00D-E0934E302FD0}"/>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4184529" y="51085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Graphic 21">
            <a:extLst>
              <a:ext uri="{FF2B5EF4-FFF2-40B4-BE49-F238E27FC236}">
                <a16:creationId xmlns:a16="http://schemas.microsoft.com/office/drawing/2014/main" id="{4320B773-4CEB-E940-A9DD-79DF6FCDEFC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15634"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Graphic 19">
            <a:extLst>
              <a:ext uri="{FF2B5EF4-FFF2-40B4-BE49-F238E27FC236}">
                <a16:creationId xmlns:a16="http://schemas.microsoft.com/office/drawing/2014/main" id="{4F4B8BD8-A763-3D4B-8097-FCA824861B8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26459"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11">
            <a:extLst>
              <a:ext uri="{FF2B5EF4-FFF2-40B4-BE49-F238E27FC236}">
                <a16:creationId xmlns:a16="http://schemas.microsoft.com/office/drawing/2014/main" id="{E60DECA5-7305-EB40-957E-DEE3D7DFCBF7}"/>
              </a:ext>
            </a:extLst>
          </p:cNvPr>
          <p:cNvSpPr txBox="1">
            <a:spLocks noChangeArrowheads="1"/>
          </p:cNvSpPr>
          <p:nvPr/>
        </p:nvSpPr>
        <p:spPr bwMode="auto">
          <a:xfrm>
            <a:off x="6769222"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Auto Scaling</a:t>
            </a:r>
          </a:p>
        </p:txBody>
      </p:sp>
      <p:sp>
        <p:nvSpPr>
          <p:cNvPr id="42" name="TextBox 12">
            <a:extLst>
              <a:ext uri="{FF2B5EF4-FFF2-40B4-BE49-F238E27FC236}">
                <a16:creationId xmlns:a16="http://schemas.microsoft.com/office/drawing/2014/main" id="{5CC1F16D-CB68-B24B-90B1-3A527B9AF19A}"/>
              </a:ext>
            </a:extLst>
          </p:cNvPr>
          <p:cNvSpPr txBox="1">
            <a:spLocks noChangeArrowheads="1"/>
          </p:cNvSpPr>
          <p:nvPr/>
        </p:nvSpPr>
        <p:spPr bwMode="auto">
          <a:xfrm>
            <a:off x="9067922"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CloudFormation</a:t>
            </a:r>
          </a:p>
        </p:txBody>
      </p:sp>
      <p:sp>
        <p:nvSpPr>
          <p:cNvPr id="43" name="TextBox 26">
            <a:extLst>
              <a:ext uri="{FF2B5EF4-FFF2-40B4-BE49-F238E27FC236}">
                <a16:creationId xmlns:a16="http://schemas.microsoft.com/office/drawing/2014/main" id="{0591492C-6DEC-944A-9709-F38C1F29BF24}"/>
              </a:ext>
            </a:extLst>
          </p:cNvPr>
          <p:cNvSpPr txBox="1">
            <a:spLocks noChangeArrowheads="1"/>
          </p:cNvSpPr>
          <p:nvPr/>
        </p:nvSpPr>
        <p:spPr bwMode="auto">
          <a:xfrm>
            <a:off x="9028234" y="3276600"/>
            <a:ext cx="1187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Change set</a:t>
            </a:r>
          </a:p>
        </p:txBody>
      </p:sp>
      <p:sp>
        <p:nvSpPr>
          <p:cNvPr id="44" name="TextBox 27">
            <a:extLst>
              <a:ext uri="{FF2B5EF4-FFF2-40B4-BE49-F238E27FC236}">
                <a16:creationId xmlns:a16="http://schemas.microsoft.com/office/drawing/2014/main" id="{DEBF0C93-04DF-2D4A-AA27-6CF72A9654DB}"/>
              </a:ext>
            </a:extLst>
          </p:cNvPr>
          <p:cNvSpPr txBox="1">
            <a:spLocks noChangeArrowheads="1"/>
          </p:cNvSpPr>
          <p:nvPr/>
        </p:nvSpPr>
        <p:spPr bwMode="auto">
          <a:xfrm>
            <a:off x="10150597" y="3276600"/>
            <a:ext cx="12255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Stack</a:t>
            </a:r>
          </a:p>
        </p:txBody>
      </p:sp>
      <p:sp>
        <p:nvSpPr>
          <p:cNvPr id="45" name="TextBox 28">
            <a:extLst>
              <a:ext uri="{FF2B5EF4-FFF2-40B4-BE49-F238E27FC236}">
                <a16:creationId xmlns:a16="http://schemas.microsoft.com/office/drawing/2014/main" id="{46B9ACB1-F673-CF4F-A45E-E7E307CB72F1}"/>
              </a:ext>
            </a:extLst>
          </p:cNvPr>
          <p:cNvSpPr txBox="1">
            <a:spLocks noChangeArrowheads="1"/>
          </p:cNvSpPr>
          <p:nvPr/>
        </p:nvSpPr>
        <p:spPr bwMode="auto">
          <a:xfrm>
            <a:off x="9048872" y="4362450"/>
            <a:ext cx="1187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Template</a:t>
            </a:r>
          </a:p>
        </p:txBody>
      </p:sp>
      <p:pic>
        <p:nvPicPr>
          <p:cNvPr id="46" name="Graphic 32">
            <a:extLst>
              <a:ext uri="{FF2B5EF4-FFF2-40B4-BE49-F238E27FC236}">
                <a16:creationId xmlns:a16="http://schemas.microsoft.com/office/drawing/2014/main" id="{D0C71AFC-D907-7B4E-8950-1E22AE407F4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13997"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Graphic 34">
            <a:extLst>
              <a:ext uri="{FF2B5EF4-FFF2-40B4-BE49-F238E27FC236}">
                <a16:creationId xmlns:a16="http://schemas.microsoft.com/office/drawing/2014/main" id="{99C69D13-0589-A941-A2ED-B4A752F9688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545884"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Graphic 36">
            <a:extLst>
              <a:ext uri="{FF2B5EF4-FFF2-40B4-BE49-F238E27FC236}">
                <a16:creationId xmlns:a16="http://schemas.microsoft.com/office/drawing/2014/main" id="{9191C60F-ECC7-FF4A-B36B-DF350773DDA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410822" y="39100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18">
            <a:extLst>
              <a:ext uri="{FF2B5EF4-FFF2-40B4-BE49-F238E27FC236}">
                <a16:creationId xmlns:a16="http://schemas.microsoft.com/office/drawing/2014/main" id="{B8630502-8581-B247-8E07-6F0C32C34C33}"/>
              </a:ext>
            </a:extLst>
          </p:cNvPr>
          <p:cNvSpPr txBox="1">
            <a:spLocks noChangeArrowheads="1"/>
          </p:cNvSpPr>
          <p:nvPr/>
        </p:nvSpPr>
        <p:spPr bwMode="auto">
          <a:xfrm>
            <a:off x="5285702" y="3289300"/>
            <a:ext cx="12271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RUM</a:t>
            </a:r>
          </a:p>
        </p:txBody>
      </p:sp>
      <p:sp>
        <p:nvSpPr>
          <p:cNvPr id="50" name="TextBox 25">
            <a:extLst>
              <a:ext uri="{FF2B5EF4-FFF2-40B4-BE49-F238E27FC236}">
                <a16:creationId xmlns:a16="http://schemas.microsoft.com/office/drawing/2014/main" id="{A2447985-7B8C-F34B-84B6-0CE106472D14}"/>
              </a:ext>
            </a:extLst>
          </p:cNvPr>
          <p:cNvSpPr txBox="1">
            <a:spLocks noChangeArrowheads="1"/>
          </p:cNvSpPr>
          <p:nvPr/>
        </p:nvSpPr>
        <p:spPr bwMode="auto">
          <a:xfrm>
            <a:off x="5347615" y="4337050"/>
            <a:ext cx="11636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Evidently</a:t>
            </a:r>
          </a:p>
        </p:txBody>
      </p:sp>
      <p:pic>
        <p:nvPicPr>
          <p:cNvPr id="51" name="Graphic 8">
            <a:extLst>
              <a:ext uri="{FF2B5EF4-FFF2-40B4-BE49-F238E27FC236}">
                <a16:creationId xmlns:a16="http://schemas.microsoft.com/office/drawing/2014/main" id="{5A3766BC-D0F6-C94E-A8FC-FCDB23BC532F}"/>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5666702" y="28178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aphic 24">
            <a:extLst>
              <a:ext uri="{FF2B5EF4-FFF2-40B4-BE49-F238E27FC236}">
                <a16:creationId xmlns:a16="http://schemas.microsoft.com/office/drawing/2014/main" id="{6133ACF3-A7E0-9E4B-A031-C87036E563B1}"/>
              </a:ext>
            </a:extLst>
          </p:cNvPr>
          <p:cNvPicPr>
            <a:picLocks noChangeAspect="1" noChangeArrowheads="1"/>
          </p:cNvPicPr>
          <p:nvPr/>
        </p:nvPicPr>
        <p:blipFill>
          <a:blip r:embed="rId17">
            <a:extLst>
              <a:ext uri="{96DAC541-7B7A-43D3-8B79-37D633B846F1}">
                <asvg:svgBlip xmlns:asvg="http://schemas.microsoft.com/office/drawing/2016/SVG/main" r:embed="rId18"/>
              </a:ext>
            </a:extLst>
          </a:blip>
          <a:srcRect/>
          <a:stretch/>
        </p:blipFill>
        <p:spPr bwMode="auto">
          <a:xfrm>
            <a:off x="5695277" y="38798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Box 25">
            <a:extLst>
              <a:ext uri="{FF2B5EF4-FFF2-40B4-BE49-F238E27FC236}">
                <a16:creationId xmlns:a16="http://schemas.microsoft.com/office/drawing/2014/main" id="{431073A8-F5D3-D740-9CBB-E7C32B3B8E28}"/>
              </a:ext>
            </a:extLst>
          </p:cNvPr>
          <p:cNvSpPr txBox="1">
            <a:spLocks noChangeArrowheads="1"/>
          </p:cNvSpPr>
          <p:nvPr/>
        </p:nvSpPr>
        <p:spPr bwMode="auto">
          <a:xfrm>
            <a:off x="5347615" y="5565775"/>
            <a:ext cx="11636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Metrics Insights</a:t>
            </a:r>
          </a:p>
        </p:txBody>
      </p:sp>
      <p:pic>
        <p:nvPicPr>
          <p:cNvPr id="54" name="Graphic 24">
            <a:extLst>
              <a:ext uri="{FF2B5EF4-FFF2-40B4-BE49-F238E27FC236}">
                <a16:creationId xmlns:a16="http://schemas.microsoft.com/office/drawing/2014/main" id="{DB1D8A94-0758-224E-937A-BDB802C1D638}"/>
              </a:ext>
            </a:extLst>
          </p:cNvPr>
          <p:cNvPicPr>
            <a:picLocks noChangeAspect="1" noChangeArrowheads="1"/>
          </p:cNvPicPr>
          <p:nvPr/>
        </p:nvPicPr>
        <p:blipFill>
          <a:blip r:embed="rId19">
            <a:extLst>
              <a:ext uri="{96DAC541-7B7A-43D3-8B79-37D633B846F1}">
                <asvg:svgBlip xmlns:asvg="http://schemas.microsoft.com/office/drawing/2016/SVG/main" r:embed="rId20"/>
              </a:ext>
            </a:extLst>
          </a:blip>
          <a:srcRect/>
          <a:stretch/>
        </p:blipFill>
        <p:spPr bwMode="auto">
          <a:xfrm>
            <a:off x="5695277" y="51085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Graphic 18">
            <a:extLst>
              <a:ext uri="{FF2B5EF4-FFF2-40B4-BE49-F238E27FC236}">
                <a16:creationId xmlns:a16="http://schemas.microsoft.com/office/drawing/2014/main" id="{8CA02A9B-0AE4-7C49-A05A-1003BFDE7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275"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Graphic 8">
            <a:extLst>
              <a:ext uri="{FF2B5EF4-FFF2-40B4-BE49-F238E27FC236}">
                <a16:creationId xmlns:a16="http://schemas.microsoft.com/office/drawing/2014/main" id="{DB012686-D413-7A47-9F5C-67C2A942C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9" name="Title 1">
            <a:extLst>
              <a:ext uri="{FF2B5EF4-FFF2-40B4-BE49-F238E27FC236}">
                <a16:creationId xmlns:a16="http://schemas.microsoft.com/office/drawing/2014/main" id="{1DCF0E29-921C-6C45-BE42-0EA6B754F875}"/>
              </a:ext>
            </a:extLst>
          </p:cNvPr>
          <p:cNvSpPr>
            <a:spLocks noGrp="1" noChangeArrowheads="1"/>
          </p:cNvSpPr>
          <p:nvPr>
            <p:ph type="title"/>
          </p:nvPr>
        </p:nvSpPr>
        <p:spPr>
          <a:xfrm>
            <a:off x="241300" y="365125"/>
            <a:ext cx="8637588" cy="644525"/>
          </a:xfrm>
        </p:spPr>
        <p:txBody>
          <a:bodyPr/>
          <a:lstStyle/>
          <a:p>
            <a:pPr eaLnBrk="1" hangingPunct="1"/>
            <a:r>
              <a:rPr lang="en-US" altLang="en-US" dirty="0"/>
              <a:t>Management &amp; Governance</a:t>
            </a:r>
          </a:p>
        </p:txBody>
      </p:sp>
      <p:sp>
        <p:nvSpPr>
          <p:cNvPr id="134150" name="Footer Placeholder 2">
            <a:extLst>
              <a:ext uri="{FF2B5EF4-FFF2-40B4-BE49-F238E27FC236}">
                <a16:creationId xmlns:a16="http://schemas.microsoft.com/office/drawing/2014/main" id="{D0EF1634-D0B8-F847-B5BD-A4651D18CA70}"/>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4151" name="Slide Number Placeholder 3">
            <a:extLst>
              <a:ext uri="{FF2B5EF4-FFF2-40B4-BE49-F238E27FC236}">
                <a16:creationId xmlns:a16="http://schemas.microsoft.com/office/drawing/2014/main" id="{5F36F84D-1221-A54E-88B6-A31E8875B76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0E0FB20-42FB-5D49-95D6-97B86DB8E7E8}" type="slidenum">
              <a:rPr lang="en-US" altLang="en-US" smtClean="0">
                <a:solidFill>
                  <a:srgbClr val="161E2D"/>
                </a:solidFill>
                <a:latin typeface="Arial" panose="020B0604020202020204" pitchFamily="34" charset="0"/>
              </a:rPr>
              <a:pPr fontAlgn="base">
                <a:spcBef>
                  <a:spcPct val="0"/>
                </a:spcBef>
                <a:spcAft>
                  <a:spcPct val="0"/>
                </a:spcAft>
              </a:pPr>
              <a:t>109</a:t>
            </a:fld>
            <a:endParaRPr lang="en-US" altLang="en-US" dirty="0">
              <a:solidFill>
                <a:srgbClr val="161E2D"/>
              </a:solidFill>
              <a:latin typeface="Arial" panose="020B0604020202020204" pitchFamily="34" charset="0"/>
            </a:endParaRPr>
          </a:p>
        </p:txBody>
      </p:sp>
      <p:sp>
        <p:nvSpPr>
          <p:cNvPr id="134152" name="Text Placeholder 4">
            <a:extLst>
              <a:ext uri="{FF2B5EF4-FFF2-40B4-BE49-F238E27FC236}">
                <a16:creationId xmlns:a16="http://schemas.microsoft.com/office/drawing/2014/main" id="{FC755980-4CE1-F243-8EE2-46501571F76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2/8</a:t>
            </a:r>
          </a:p>
        </p:txBody>
      </p:sp>
      <p:cxnSp>
        <p:nvCxnSpPr>
          <p:cNvPr id="11" name="Straight Connector 10">
            <a:extLst>
              <a:ext uri="{FF2B5EF4-FFF2-40B4-BE49-F238E27FC236}">
                <a16:creationId xmlns:a16="http://schemas.microsoft.com/office/drawing/2014/main" id="{4545436F-C7BB-5C47-812D-C0FFB8A25C95}"/>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4155" name="TextBox 11">
            <a:extLst>
              <a:ext uri="{FF2B5EF4-FFF2-40B4-BE49-F238E27FC236}">
                <a16:creationId xmlns:a16="http://schemas.microsoft.com/office/drawing/2014/main" id="{5C8E566C-437D-8746-8A1B-F8B7B419C600}"/>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Config</a:t>
            </a:r>
          </a:p>
        </p:txBody>
      </p:sp>
      <p:sp>
        <p:nvSpPr>
          <p:cNvPr id="134156" name="TextBox 12">
            <a:extLst>
              <a:ext uri="{FF2B5EF4-FFF2-40B4-BE49-F238E27FC236}">
                <a16:creationId xmlns:a16="http://schemas.microsoft.com/office/drawing/2014/main" id="{C28082E7-4BB1-8C4B-9F25-D70A62EC01A0}"/>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License Manager</a:t>
            </a:r>
          </a:p>
        </p:txBody>
      </p:sp>
      <p:cxnSp>
        <p:nvCxnSpPr>
          <p:cNvPr id="14" name="Straight Connector 13">
            <a:extLst>
              <a:ext uri="{FF2B5EF4-FFF2-40B4-BE49-F238E27FC236}">
                <a16:creationId xmlns:a16="http://schemas.microsoft.com/office/drawing/2014/main" id="{BCC71BA6-F4A8-5B42-B8F8-2A3CD664A5DF}"/>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EC24A34-CDCE-6249-B4FF-5322EC5CDC9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23" name="TextBox 15">
            <a:extLst>
              <a:ext uri="{FF2B5EF4-FFF2-40B4-BE49-F238E27FC236}">
                <a16:creationId xmlns:a16="http://schemas.microsoft.com/office/drawing/2014/main" id="{85235CB9-C974-7449-A864-9B61C66FCC34}"/>
              </a:ext>
            </a:extLst>
          </p:cNvPr>
          <p:cNvSpPr txBox="1">
            <a:spLocks noChangeArrowheads="1"/>
          </p:cNvSpPr>
          <p:nvPr/>
        </p:nvSpPr>
        <p:spPr bwMode="auto">
          <a:xfrm>
            <a:off x="7055956" y="3260725"/>
            <a:ext cx="17340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License blending</a:t>
            </a:r>
          </a:p>
        </p:txBody>
      </p:sp>
      <p:sp>
        <p:nvSpPr>
          <p:cNvPr id="24" name="TextBox 16">
            <a:extLst>
              <a:ext uri="{FF2B5EF4-FFF2-40B4-BE49-F238E27FC236}">
                <a16:creationId xmlns:a16="http://schemas.microsoft.com/office/drawing/2014/main" id="{8A8F1DFF-6AB3-D244-88A7-0880E96DDDB8}"/>
              </a:ext>
            </a:extLst>
          </p:cNvPr>
          <p:cNvSpPr txBox="1">
            <a:spLocks noChangeArrowheads="1"/>
          </p:cNvSpPr>
          <p:nvPr/>
        </p:nvSpPr>
        <p:spPr bwMode="auto">
          <a:xfrm>
            <a:off x="7055956" y="4327525"/>
            <a:ext cx="17340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Application discovery</a:t>
            </a:r>
          </a:p>
        </p:txBody>
      </p:sp>
      <p:pic>
        <p:nvPicPr>
          <p:cNvPr id="28" name="Graphic 27">
            <a:extLst>
              <a:ext uri="{FF2B5EF4-FFF2-40B4-BE49-F238E27FC236}">
                <a16:creationId xmlns:a16="http://schemas.microsoft.com/office/drawing/2014/main" id="{CC8BB919-B452-2C40-9128-8B7430DFCF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94614" y="2803525"/>
            <a:ext cx="457200" cy="457200"/>
          </a:xfrm>
          <a:prstGeom prst="rect">
            <a:avLst/>
          </a:prstGeom>
        </p:spPr>
      </p:pic>
      <p:pic>
        <p:nvPicPr>
          <p:cNvPr id="31" name="Graphic 30">
            <a:extLst>
              <a:ext uri="{FF2B5EF4-FFF2-40B4-BE49-F238E27FC236}">
                <a16:creationId xmlns:a16="http://schemas.microsoft.com/office/drawing/2014/main" id="{762A9ABD-F4C0-3F43-9921-20BF5A8F3B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99376" y="3870325"/>
            <a:ext cx="457200" cy="457200"/>
          </a:xfrm>
          <a:prstGeom prst="rect">
            <a:avLst/>
          </a:prstGeom>
        </p:spPr>
      </p:pic>
      <p:pic>
        <p:nvPicPr>
          <p:cNvPr id="21" name="Graphic 20">
            <a:extLst>
              <a:ext uri="{FF2B5EF4-FFF2-40B4-BE49-F238E27FC236}">
                <a16:creationId xmlns:a16="http://schemas.microsoft.com/office/drawing/2014/main" id="{A9C02990-FEF1-1A4C-AC6D-B012894E6C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17100" y="1185574"/>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16">
            <a:extLst>
              <a:ext uri="{FF2B5EF4-FFF2-40B4-BE49-F238E27FC236}">
                <a16:creationId xmlns:a16="http://schemas.microsoft.com/office/drawing/2014/main" id="{81F0144D-A9FA-274D-9DEE-A42E3D2E8B07}"/>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Personal</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Health Dashboard</a:t>
            </a:r>
          </a:p>
        </p:txBody>
      </p:sp>
      <p:pic>
        <p:nvPicPr>
          <p:cNvPr id="27" name="Graphic 6">
            <a:extLst>
              <a:ext uri="{FF2B5EF4-FFF2-40B4-BE49-F238E27FC236}">
                <a16:creationId xmlns:a16="http://schemas.microsoft.com/office/drawing/2014/main" id="{281C48EA-07A4-9340-8F85-3DB08A60C5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9">
            <a:extLst>
              <a:ext uri="{FF2B5EF4-FFF2-40B4-BE49-F238E27FC236}">
                <a16:creationId xmlns:a16="http://schemas.microsoft.com/office/drawing/2014/main" id="{7A380D06-4411-6348-AD3E-8D501B077C54}"/>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Application</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Auto Scaling</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Graphic 17">
            <a:extLst>
              <a:ext uri="{FF2B5EF4-FFF2-40B4-BE49-F238E27FC236}">
                <a16:creationId xmlns:a16="http://schemas.microsoft.com/office/drawing/2014/main" id="{B7B38948-C152-AC4C-A361-CE2BC8A257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6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2" name="Title 1">
            <a:extLst>
              <a:ext uri="{FF2B5EF4-FFF2-40B4-BE49-F238E27FC236}">
                <a16:creationId xmlns:a16="http://schemas.microsoft.com/office/drawing/2014/main" id="{A3F9561C-AA11-6C44-B4C5-74AB636A5E0B}"/>
              </a:ext>
            </a:extLst>
          </p:cNvPr>
          <p:cNvSpPr>
            <a:spLocks noGrp="1" noChangeArrowheads="1"/>
          </p:cNvSpPr>
          <p:nvPr>
            <p:ph type="title"/>
          </p:nvPr>
        </p:nvSpPr>
        <p:spPr>
          <a:xfrm>
            <a:off x="241300" y="365125"/>
            <a:ext cx="8637588" cy="644525"/>
          </a:xfrm>
        </p:spPr>
        <p:txBody>
          <a:bodyPr/>
          <a:lstStyle/>
          <a:p>
            <a:pPr eaLnBrk="1" hangingPunct="1"/>
            <a:r>
              <a:rPr lang="en-US" altLang="en-US" dirty="0"/>
              <a:t>Management &amp; Governance</a:t>
            </a:r>
          </a:p>
        </p:txBody>
      </p:sp>
      <p:sp>
        <p:nvSpPr>
          <p:cNvPr id="135173" name="Footer Placeholder 2">
            <a:extLst>
              <a:ext uri="{FF2B5EF4-FFF2-40B4-BE49-F238E27FC236}">
                <a16:creationId xmlns:a16="http://schemas.microsoft.com/office/drawing/2014/main" id="{2B4D44CA-01B7-4648-A931-F79D0CB0DCA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5174" name="Slide Number Placeholder 3">
            <a:extLst>
              <a:ext uri="{FF2B5EF4-FFF2-40B4-BE49-F238E27FC236}">
                <a16:creationId xmlns:a16="http://schemas.microsoft.com/office/drawing/2014/main" id="{2D112A1F-B992-9349-AF2B-42653ED8995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9DAD71F-33AE-F947-9196-DA5AA55FFD82}" type="slidenum">
              <a:rPr lang="en-US" altLang="en-US" smtClean="0">
                <a:solidFill>
                  <a:srgbClr val="161E2D"/>
                </a:solidFill>
                <a:latin typeface="Arial" panose="020B0604020202020204" pitchFamily="34" charset="0"/>
              </a:rPr>
              <a:pPr fontAlgn="base">
                <a:spcBef>
                  <a:spcPct val="0"/>
                </a:spcBef>
                <a:spcAft>
                  <a:spcPct val="0"/>
                </a:spcAft>
              </a:pPr>
              <a:t>110</a:t>
            </a:fld>
            <a:endParaRPr lang="en-US" altLang="en-US" dirty="0">
              <a:solidFill>
                <a:srgbClr val="161E2D"/>
              </a:solidFill>
              <a:latin typeface="Arial" panose="020B0604020202020204" pitchFamily="34" charset="0"/>
            </a:endParaRPr>
          </a:p>
        </p:txBody>
      </p:sp>
      <p:sp>
        <p:nvSpPr>
          <p:cNvPr id="135175" name="Text Placeholder 4">
            <a:extLst>
              <a:ext uri="{FF2B5EF4-FFF2-40B4-BE49-F238E27FC236}">
                <a16:creationId xmlns:a16="http://schemas.microsoft.com/office/drawing/2014/main" id="{A484B783-CDC0-4E4C-8ACB-2CCEF4B041A3}"/>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3/8</a:t>
            </a:r>
          </a:p>
        </p:txBody>
      </p:sp>
      <p:cxnSp>
        <p:nvCxnSpPr>
          <p:cNvPr id="11" name="Straight Connector 10">
            <a:extLst>
              <a:ext uri="{FF2B5EF4-FFF2-40B4-BE49-F238E27FC236}">
                <a16:creationId xmlns:a16="http://schemas.microsoft.com/office/drawing/2014/main" id="{4545436F-C7BB-5C47-812D-C0FFB8A25C95}"/>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5178" name="TextBox 11">
            <a:extLst>
              <a:ext uri="{FF2B5EF4-FFF2-40B4-BE49-F238E27FC236}">
                <a16:creationId xmlns:a16="http://schemas.microsoft.com/office/drawing/2014/main" id="{4FCDFC83-7A47-A44B-BC2A-EF9556DF892C}"/>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OpsWorks</a:t>
            </a:r>
          </a:p>
        </p:txBody>
      </p:sp>
      <p:sp>
        <p:nvSpPr>
          <p:cNvPr id="135181" name="TextBox 18">
            <a:extLst>
              <a:ext uri="{FF2B5EF4-FFF2-40B4-BE49-F238E27FC236}">
                <a16:creationId xmlns:a16="http://schemas.microsoft.com/office/drawing/2014/main" id="{360F319C-E450-7E40-B95D-24EB542A20A8}"/>
              </a:ext>
            </a:extLst>
          </p:cNvPr>
          <p:cNvSpPr txBox="1">
            <a:spLocks noChangeArrowheads="1"/>
          </p:cNvSpPr>
          <p:nvPr/>
        </p:nvSpPr>
        <p:spPr bwMode="auto">
          <a:xfrm>
            <a:off x="4489450" y="3251200"/>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Apps</a:t>
            </a:r>
          </a:p>
        </p:txBody>
      </p:sp>
      <p:sp>
        <p:nvSpPr>
          <p:cNvPr id="135182" name="TextBox 19">
            <a:extLst>
              <a:ext uri="{FF2B5EF4-FFF2-40B4-BE49-F238E27FC236}">
                <a16:creationId xmlns:a16="http://schemas.microsoft.com/office/drawing/2014/main" id="{A776C1CE-27D0-134D-A834-B79EFF14B046}"/>
              </a:ext>
            </a:extLst>
          </p:cNvPr>
          <p:cNvSpPr txBox="1">
            <a:spLocks noChangeArrowheads="1"/>
          </p:cNvSpPr>
          <p:nvPr/>
        </p:nvSpPr>
        <p:spPr bwMode="auto">
          <a:xfrm>
            <a:off x="6003925" y="3251200"/>
            <a:ext cx="1403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Instances</a:t>
            </a:r>
          </a:p>
        </p:txBody>
      </p:sp>
      <p:sp>
        <p:nvSpPr>
          <p:cNvPr id="135183" name="TextBox 21">
            <a:extLst>
              <a:ext uri="{FF2B5EF4-FFF2-40B4-BE49-F238E27FC236}">
                <a16:creationId xmlns:a16="http://schemas.microsoft.com/office/drawing/2014/main" id="{EB9DFD99-1751-7049-ADB6-8381081103A4}"/>
              </a:ext>
            </a:extLst>
          </p:cNvPr>
          <p:cNvSpPr txBox="1">
            <a:spLocks noChangeArrowheads="1"/>
          </p:cNvSpPr>
          <p:nvPr/>
        </p:nvSpPr>
        <p:spPr bwMode="auto">
          <a:xfrm>
            <a:off x="7407275" y="3251200"/>
            <a:ext cx="16446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Monitoring</a:t>
            </a:r>
          </a:p>
        </p:txBody>
      </p:sp>
      <p:sp>
        <p:nvSpPr>
          <p:cNvPr id="135184" name="TextBox 22">
            <a:extLst>
              <a:ext uri="{FF2B5EF4-FFF2-40B4-BE49-F238E27FC236}">
                <a16:creationId xmlns:a16="http://schemas.microsoft.com/office/drawing/2014/main" id="{55575D0E-0AB2-B64A-8DA5-21DE5B7D0D9C}"/>
              </a:ext>
            </a:extLst>
          </p:cNvPr>
          <p:cNvSpPr txBox="1">
            <a:spLocks noChangeArrowheads="1"/>
          </p:cNvSpPr>
          <p:nvPr/>
        </p:nvSpPr>
        <p:spPr bwMode="auto">
          <a:xfrm>
            <a:off x="4489450" y="438626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Permissions</a:t>
            </a:r>
          </a:p>
        </p:txBody>
      </p:sp>
      <p:sp>
        <p:nvSpPr>
          <p:cNvPr id="135185" name="TextBox 23">
            <a:extLst>
              <a:ext uri="{FF2B5EF4-FFF2-40B4-BE49-F238E27FC236}">
                <a16:creationId xmlns:a16="http://schemas.microsoft.com/office/drawing/2014/main" id="{BB873DF5-4C7B-104B-A61E-E4ED0A28D014}"/>
              </a:ext>
            </a:extLst>
          </p:cNvPr>
          <p:cNvSpPr txBox="1">
            <a:spLocks noChangeArrowheads="1"/>
          </p:cNvSpPr>
          <p:nvPr/>
        </p:nvSpPr>
        <p:spPr bwMode="auto">
          <a:xfrm>
            <a:off x="6003925" y="4386263"/>
            <a:ext cx="1403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Deployments</a:t>
            </a:r>
          </a:p>
        </p:txBody>
      </p:sp>
      <p:sp>
        <p:nvSpPr>
          <p:cNvPr id="135186" name="TextBox 24">
            <a:extLst>
              <a:ext uri="{FF2B5EF4-FFF2-40B4-BE49-F238E27FC236}">
                <a16:creationId xmlns:a16="http://schemas.microsoft.com/office/drawing/2014/main" id="{D0210E15-3FD4-CF42-A2C4-C8CF0ED0BB2F}"/>
              </a:ext>
            </a:extLst>
          </p:cNvPr>
          <p:cNvSpPr txBox="1">
            <a:spLocks noChangeArrowheads="1"/>
          </p:cNvSpPr>
          <p:nvPr/>
        </p:nvSpPr>
        <p:spPr bwMode="auto">
          <a:xfrm>
            <a:off x="7407275" y="4386263"/>
            <a:ext cx="16446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Layers</a:t>
            </a:r>
          </a:p>
        </p:txBody>
      </p:sp>
      <p:sp>
        <p:nvSpPr>
          <p:cNvPr id="135187" name="TextBox 25">
            <a:extLst>
              <a:ext uri="{FF2B5EF4-FFF2-40B4-BE49-F238E27FC236}">
                <a16:creationId xmlns:a16="http://schemas.microsoft.com/office/drawing/2014/main" id="{D4084B12-B16A-9840-84B0-9DF633C05EA8}"/>
              </a:ext>
            </a:extLst>
          </p:cNvPr>
          <p:cNvSpPr txBox="1">
            <a:spLocks noChangeArrowheads="1"/>
          </p:cNvSpPr>
          <p:nvPr/>
        </p:nvSpPr>
        <p:spPr bwMode="auto">
          <a:xfrm>
            <a:off x="4486966" y="5440282"/>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Resources</a:t>
            </a:r>
          </a:p>
        </p:txBody>
      </p:sp>
      <p:sp>
        <p:nvSpPr>
          <p:cNvPr id="135188" name="TextBox 26">
            <a:extLst>
              <a:ext uri="{FF2B5EF4-FFF2-40B4-BE49-F238E27FC236}">
                <a16:creationId xmlns:a16="http://schemas.microsoft.com/office/drawing/2014/main" id="{65C84971-553C-CB43-B5A7-4770336056CE}"/>
              </a:ext>
            </a:extLst>
          </p:cNvPr>
          <p:cNvSpPr txBox="1">
            <a:spLocks noChangeArrowheads="1"/>
          </p:cNvSpPr>
          <p:nvPr/>
        </p:nvSpPr>
        <p:spPr bwMode="auto">
          <a:xfrm>
            <a:off x="6007790" y="5520148"/>
            <a:ext cx="1403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Stack2</a:t>
            </a:r>
          </a:p>
        </p:txBody>
      </p:sp>
      <p:pic>
        <p:nvPicPr>
          <p:cNvPr id="135189" name="Graphic 6">
            <a:extLst>
              <a:ext uri="{FF2B5EF4-FFF2-40B4-BE49-F238E27FC236}">
                <a16:creationId xmlns:a16="http://schemas.microsoft.com/office/drawing/2014/main" id="{28FEE25D-A6D6-E544-8F71-EBE26C513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6500"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90" name="Graphic 12">
            <a:extLst>
              <a:ext uri="{FF2B5EF4-FFF2-40B4-BE49-F238E27FC236}">
                <a16:creationId xmlns:a16="http://schemas.microsoft.com/office/drawing/2014/main" id="{863FA39A-DD3B-9146-9255-0EF173EFD3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3825"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91" name="Graphic 15">
            <a:extLst>
              <a:ext uri="{FF2B5EF4-FFF2-40B4-BE49-F238E27FC236}">
                <a16:creationId xmlns:a16="http://schemas.microsoft.com/office/drawing/2014/main" id="{3060718F-0527-9840-90A6-20200C14FC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92" name="Graphic 28">
            <a:extLst>
              <a:ext uri="{FF2B5EF4-FFF2-40B4-BE49-F238E27FC236}">
                <a16:creationId xmlns:a16="http://schemas.microsoft.com/office/drawing/2014/main" id="{5D30DF78-2BAC-D94F-94FD-E8F321C556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3325" y="39290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93" name="Graphic 30">
            <a:extLst>
              <a:ext uri="{FF2B5EF4-FFF2-40B4-BE49-F238E27FC236}">
                <a16:creationId xmlns:a16="http://schemas.microsoft.com/office/drawing/2014/main" id="{2D78A2FA-861E-FD4A-AD9F-D3444B47B2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7475" y="39290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94" name="Graphic 32">
            <a:extLst>
              <a:ext uri="{FF2B5EF4-FFF2-40B4-BE49-F238E27FC236}">
                <a16:creationId xmlns:a16="http://schemas.microsoft.com/office/drawing/2014/main" id="{3A9DB3DB-8D98-D447-A1D5-4B4D058F8F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01000" y="39290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95" name="Graphic 34">
            <a:extLst>
              <a:ext uri="{FF2B5EF4-FFF2-40B4-BE49-F238E27FC236}">
                <a16:creationId xmlns:a16="http://schemas.microsoft.com/office/drawing/2014/main" id="{84A9AD4A-C32A-0E4D-B17F-99719F26E5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14016" y="49857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96" name="Graphic 36">
            <a:extLst>
              <a:ext uri="{FF2B5EF4-FFF2-40B4-BE49-F238E27FC236}">
                <a16:creationId xmlns:a16="http://schemas.microsoft.com/office/drawing/2014/main" id="{52CEBD95-2BC2-2F46-BB81-722E347CDA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2165" y="506412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phic 7">
            <a:extLst>
              <a:ext uri="{FF2B5EF4-FFF2-40B4-BE49-F238E27FC236}">
                <a16:creationId xmlns:a16="http://schemas.microsoft.com/office/drawing/2014/main" id="{6EE6AC38-C16D-9442-91D9-618414BA21A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9">
            <a:extLst>
              <a:ext uri="{FF2B5EF4-FFF2-40B4-BE49-F238E27FC236}">
                <a16:creationId xmlns:a16="http://schemas.microsoft.com/office/drawing/2014/main" id="{EB6329A3-F820-0B4B-B638-E6F471AD2CD8}"/>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Management</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Console</a:t>
            </a:r>
          </a:p>
        </p:txBody>
      </p:sp>
      <p:pic>
        <p:nvPicPr>
          <p:cNvPr id="29" name="Graphic 23">
            <a:extLst>
              <a:ext uri="{FF2B5EF4-FFF2-40B4-BE49-F238E27FC236}">
                <a16:creationId xmlns:a16="http://schemas.microsoft.com/office/drawing/2014/main" id="{C80A5198-9D63-E04B-8307-869015F4520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17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 name="Straight Connector 29">
            <a:extLst>
              <a:ext uri="{FF2B5EF4-FFF2-40B4-BE49-F238E27FC236}">
                <a16:creationId xmlns:a16="http://schemas.microsoft.com/office/drawing/2014/main" id="{EDFD5BF5-E1D4-144B-A874-DD7E5A5C2ECE}"/>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31" name="TextBox 15">
            <a:extLst>
              <a:ext uri="{FF2B5EF4-FFF2-40B4-BE49-F238E27FC236}">
                <a16:creationId xmlns:a16="http://schemas.microsoft.com/office/drawing/2014/main" id="{0C9A6EFB-0154-3A4A-BBE0-2CAD89FE418F}"/>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CloudTrail</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Graphic 15">
            <a:extLst>
              <a:ext uri="{FF2B5EF4-FFF2-40B4-BE49-F238E27FC236}">
                <a16:creationId xmlns:a16="http://schemas.microsoft.com/office/drawing/2014/main" id="{3A010F8A-DF9B-CA43-8D41-3A122544E2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6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4" name="Graphic 6">
            <a:extLst>
              <a:ext uri="{FF2B5EF4-FFF2-40B4-BE49-F238E27FC236}">
                <a16:creationId xmlns:a16="http://schemas.microsoft.com/office/drawing/2014/main" id="{09D9F54A-44C4-9F4F-BBC2-E934D29D02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5" name="Title 1">
            <a:extLst>
              <a:ext uri="{FF2B5EF4-FFF2-40B4-BE49-F238E27FC236}">
                <a16:creationId xmlns:a16="http://schemas.microsoft.com/office/drawing/2014/main" id="{BDF323A7-9BFE-BE4D-8949-F3FB270CF290}"/>
              </a:ext>
            </a:extLst>
          </p:cNvPr>
          <p:cNvSpPr>
            <a:spLocks noGrp="1" noChangeArrowheads="1"/>
          </p:cNvSpPr>
          <p:nvPr>
            <p:ph type="title"/>
          </p:nvPr>
        </p:nvSpPr>
        <p:spPr>
          <a:xfrm>
            <a:off x="241300" y="365125"/>
            <a:ext cx="8637588" cy="644525"/>
          </a:xfrm>
        </p:spPr>
        <p:txBody>
          <a:bodyPr/>
          <a:lstStyle/>
          <a:p>
            <a:pPr eaLnBrk="1" hangingPunct="1"/>
            <a:r>
              <a:rPr lang="en-US" altLang="en-US" dirty="0"/>
              <a:t>Management &amp; Governance</a:t>
            </a:r>
          </a:p>
        </p:txBody>
      </p:sp>
      <p:sp>
        <p:nvSpPr>
          <p:cNvPr id="136196" name="Footer Placeholder 2">
            <a:extLst>
              <a:ext uri="{FF2B5EF4-FFF2-40B4-BE49-F238E27FC236}">
                <a16:creationId xmlns:a16="http://schemas.microsoft.com/office/drawing/2014/main" id="{9E28EAD5-E189-B145-A4FB-4C18C1766C9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6197" name="Slide Number Placeholder 3">
            <a:extLst>
              <a:ext uri="{FF2B5EF4-FFF2-40B4-BE49-F238E27FC236}">
                <a16:creationId xmlns:a16="http://schemas.microsoft.com/office/drawing/2014/main" id="{C02E6FFD-55F4-7F4A-8A6B-F8EB46AF336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0B9609-17C4-C545-8CAA-B99EF3E1E014}" type="slidenum">
              <a:rPr lang="en-US" altLang="en-US" smtClean="0">
                <a:solidFill>
                  <a:srgbClr val="161E2D"/>
                </a:solidFill>
                <a:latin typeface="Arial" panose="020B0604020202020204" pitchFamily="34" charset="0"/>
              </a:rPr>
              <a:pPr fontAlgn="base">
                <a:spcBef>
                  <a:spcPct val="0"/>
                </a:spcBef>
                <a:spcAft>
                  <a:spcPct val="0"/>
                </a:spcAft>
              </a:pPr>
              <a:t>111</a:t>
            </a:fld>
            <a:endParaRPr lang="en-US" altLang="en-US" dirty="0">
              <a:solidFill>
                <a:srgbClr val="161E2D"/>
              </a:solidFill>
              <a:latin typeface="Arial" panose="020B0604020202020204" pitchFamily="34" charset="0"/>
            </a:endParaRPr>
          </a:p>
        </p:txBody>
      </p:sp>
      <p:sp>
        <p:nvSpPr>
          <p:cNvPr id="136198" name="Text Placeholder 4">
            <a:extLst>
              <a:ext uri="{FF2B5EF4-FFF2-40B4-BE49-F238E27FC236}">
                <a16:creationId xmlns:a16="http://schemas.microsoft.com/office/drawing/2014/main" id="{B40A2A27-DC8F-F94A-8103-CF003F4EA665}"/>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4/8</a:t>
            </a:r>
          </a:p>
        </p:txBody>
      </p:sp>
      <p:sp>
        <p:nvSpPr>
          <p:cNvPr id="136199" name="TextBox 9">
            <a:extLst>
              <a:ext uri="{FF2B5EF4-FFF2-40B4-BE49-F238E27FC236}">
                <a16:creationId xmlns:a16="http://schemas.microsoft.com/office/drawing/2014/main" id="{39385E5E-A4EF-E540-992D-64EE5733EC20}"/>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Service Catalog</a:t>
            </a:r>
          </a:p>
        </p:txBody>
      </p:sp>
      <p:cxnSp>
        <p:nvCxnSpPr>
          <p:cNvPr id="11" name="Straight Connector 10">
            <a:extLst>
              <a:ext uri="{FF2B5EF4-FFF2-40B4-BE49-F238E27FC236}">
                <a16:creationId xmlns:a16="http://schemas.microsoft.com/office/drawing/2014/main" id="{4545436F-C7BB-5C47-812D-C0FFB8A25C95}"/>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6201" name="TextBox 11">
            <a:extLst>
              <a:ext uri="{FF2B5EF4-FFF2-40B4-BE49-F238E27FC236}">
                <a16:creationId xmlns:a16="http://schemas.microsoft.com/office/drawing/2014/main" id="{EE7EF599-CC93-1843-94CE-F010641A8D23}"/>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Systems Manager</a:t>
            </a:r>
          </a:p>
        </p:txBody>
      </p:sp>
      <p:sp>
        <p:nvSpPr>
          <p:cNvPr id="136202" name="TextBox 12">
            <a:extLst>
              <a:ext uri="{FF2B5EF4-FFF2-40B4-BE49-F238E27FC236}">
                <a16:creationId xmlns:a16="http://schemas.microsoft.com/office/drawing/2014/main" id="{67AD54E4-8D4D-334A-B3C0-8D38F69F752B}"/>
              </a:ext>
            </a:extLst>
          </p:cNvPr>
          <p:cNvSpPr txBox="1">
            <a:spLocks noChangeArrowheads="1"/>
          </p:cNvSpPr>
          <p:nvPr/>
        </p:nvSpPr>
        <p:spPr bwMode="auto">
          <a:xfrm>
            <a:off x="4489450" y="3251200"/>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Automation</a:t>
            </a:r>
          </a:p>
        </p:txBody>
      </p:sp>
      <p:sp>
        <p:nvSpPr>
          <p:cNvPr id="136203" name="TextBox 16">
            <a:extLst>
              <a:ext uri="{FF2B5EF4-FFF2-40B4-BE49-F238E27FC236}">
                <a16:creationId xmlns:a16="http://schemas.microsoft.com/office/drawing/2014/main" id="{4F088BD7-23B2-FF4D-A8E8-0EF4F359D7A6}"/>
              </a:ext>
            </a:extLst>
          </p:cNvPr>
          <p:cNvSpPr txBox="1">
            <a:spLocks noChangeArrowheads="1"/>
          </p:cNvSpPr>
          <p:nvPr/>
        </p:nvSpPr>
        <p:spPr bwMode="auto">
          <a:xfrm>
            <a:off x="6003925" y="3251200"/>
            <a:ext cx="1403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Documents</a:t>
            </a:r>
          </a:p>
        </p:txBody>
      </p:sp>
      <p:sp>
        <p:nvSpPr>
          <p:cNvPr id="136204" name="TextBox 17">
            <a:extLst>
              <a:ext uri="{FF2B5EF4-FFF2-40B4-BE49-F238E27FC236}">
                <a16:creationId xmlns:a16="http://schemas.microsoft.com/office/drawing/2014/main" id="{5A94C2F3-6482-E945-8EC3-ADFA1FA1122B}"/>
              </a:ext>
            </a:extLst>
          </p:cNvPr>
          <p:cNvSpPr txBox="1">
            <a:spLocks noChangeArrowheads="1"/>
          </p:cNvSpPr>
          <p:nvPr/>
        </p:nvSpPr>
        <p:spPr bwMode="auto">
          <a:xfrm>
            <a:off x="7407275" y="3251200"/>
            <a:ext cx="16446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Patch Manager</a:t>
            </a:r>
          </a:p>
        </p:txBody>
      </p:sp>
      <p:sp>
        <p:nvSpPr>
          <p:cNvPr id="136205" name="TextBox 18">
            <a:extLst>
              <a:ext uri="{FF2B5EF4-FFF2-40B4-BE49-F238E27FC236}">
                <a16:creationId xmlns:a16="http://schemas.microsoft.com/office/drawing/2014/main" id="{0354571A-99DC-144D-9DA9-C1F36512D768}"/>
              </a:ext>
            </a:extLst>
          </p:cNvPr>
          <p:cNvSpPr txBox="1">
            <a:spLocks noChangeArrowheads="1"/>
          </p:cNvSpPr>
          <p:nvPr/>
        </p:nvSpPr>
        <p:spPr bwMode="auto">
          <a:xfrm>
            <a:off x="10550075" y="3251200"/>
            <a:ext cx="14550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OpsCenter</a:t>
            </a:r>
          </a:p>
        </p:txBody>
      </p:sp>
      <p:sp>
        <p:nvSpPr>
          <p:cNvPr id="136206" name="TextBox 19">
            <a:extLst>
              <a:ext uri="{FF2B5EF4-FFF2-40B4-BE49-F238E27FC236}">
                <a16:creationId xmlns:a16="http://schemas.microsoft.com/office/drawing/2014/main" id="{845AAF36-C9BE-BD4D-9C80-22B3ED4B1B2F}"/>
              </a:ext>
            </a:extLst>
          </p:cNvPr>
          <p:cNvSpPr txBox="1">
            <a:spLocks noChangeArrowheads="1"/>
          </p:cNvSpPr>
          <p:nvPr/>
        </p:nvSpPr>
        <p:spPr bwMode="auto">
          <a:xfrm>
            <a:off x="4486276" y="4386263"/>
            <a:ext cx="15144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Inventory</a:t>
            </a:r>
          </a:p>
        </p:txBody>
      </p:sp>
      <p:sp>
        <p:nvSpPr>
          <p:cNvPr id="136207" name="TextBox 20">
            <a:extLst>
              <a:ext uri="{FF2B5EF4-FFF2-40B4-BE49-F238E27FC236}">
                <a16:creationId xmlns:a16="http://schemas.microsoft.com/office/drawing/2014/main" id="{F02563A1-D6AE-F64E-AD6E-A5BA16855525}"/>
              </a:ext>
            </a:extLst>
          </p:cNvPr>
          <p:cNvSpPr txBox="1">
            <a:spLocks noChangeArrowheads="1"/>
          </p:cNvSpPr>
          <p:nvPr/>
        </p:nvSpPr>
        <p:spPr bwMode="auto">
          <a:xfrm>
            <a:off x="5887152" y="4386263"/>
            <a:ext cx="16446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Maintenance Windows</a:t>
            </a:r>
          </a:p>
        </p:txBody>
      </p:sp>
      <p:sp>
        <p:nvSpPr>
          <p:cNvPr id="136208" name="TextBox 21">
            <a:extLst>
              <a:ext uri="{FF2B5EF4-FFF2-40B4-BE49-F238E27FC236}">
                <a16:creationId xmlns:a16="http://schemas.microsoft.com/office/drawing/2014/main" id="{0DEE6F5D-CAE0-F446-BE31-34D33BE9D6AB}"/>
              </a:ext>
            </a:extLst>
          </p:cNvPr>
          <p:cNvSpPr txBox="1">
            <a:spLocks noChangeArrowheads="1"/>
          </p:cNvSpPr>
          <p:nvPr/>
        </p:nvSpPr>
        <p:spPr bwMode="auto">
          <a:xfrm>
            <a:off x="8997949" y="438626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Run Command</a:t>
            </a:r>
          </a:p>
        </p:txBody>
      </p:sp>
      <p:sp>
        <p:nvSpPr>
          <p:cNvPr id="136209" name="TextBox 23">
            <a:extLst>
              <a:ext uri="{FF2B5EF4-FFF2-40B4-BE49-F238E27FC236}">
                <a16:creationId xmlns:a16="http://schemas.microsoft.com/office/drawing/2014/main" id="{8FF51CC8-33C3-4E47-BDCA-1E64EC1DCD49}"/>
              </a:ext>
            </a:extLst>
          </p:cNvPr>
          <p:cNvSpPr txBox="1">
            <a:spLocks noChangeArrowheads="1"/>
          </p:cNvSpPr>
          <p:nvPr/>
        </p:nvSpPr>
        <p:spPr bwMode="auto">
          <a:xfrm>
            <a:off x="9026076" y="3251200"/>
            <a:ext cx="14550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Parameter Store</a:t>
            </a:r>
          </a:p>
        </p:txBody>
      </p:sp>
      <p:sp>
        <p:nvSpPr>
          <p:cNvPr id="136210" name="TextBox 24">
            <a:extLst>
              <a:ext uri="{FF2B5EF4-FFF2-40B4-BE49-F238E27FC236}">
                <a16:creationId xmlns:a16="http://schemas.microsoft.com/office/drawing/2014/main" id="{AA0842AC-FF3C-0541-BB86-26D07DC08C9B}"/>
              </a:ext>
            </a:extLst>
          </p:cNvPr>
          <p:cNvSpPr txBox="1">
            <a:spLocks noChangeArrowheads="1"/>
          </p:cNvSpPr>
          <p:nvPr/>
        </p:nvSpPr>
        <p:spPr bwMode="auto">
          <a:xfrm>
            <a:off x="7502076" y="4386263"/>
            <a:ext cx="14550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State Manager</a:t>
            </a:r>
          </a:p>
        </p:txBody>
      </p:sp>
      <p:pic>
        <p:nvPicPr>
          <p:cNvPr id="136211" name="Graphic 7">
            <a:extLst>
              <a:ext uri="{FF2B5EF4-FFF2-40B4-BE49-F238E27FC236}">
                <a16:creationId xmlns:a16="http://schemas.microsoft.com/office/drawing/2014/main" id="{DB505F8E-9B7D-5746-AC85-73948A82EE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6500"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12" name="Graphic 13">
            <a:extLst>
              <a:ext uri="{FF2B5EF4-FFF2-40B4-BE49-F238E27FC236}">
                <a16:creationId xmlns:a16="http://schemas.microsoft.com/office/drawing/2014/main" id="{AD4B78F2-F7A2-7C4B-8F38-A68AF29B2E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13" name="Graphic 22">
            <a:extLst>
              <a:ext uri="{FF2B5EF4-FFF2-40B4-BE49-F238E27FC236}">
                <a16:creationId xmlns:a16="http://schemas.microsoft.com/office/drawing/2014/main" id="{CFB93E8C-DB5A-DE43-AB9F-461575AB00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14" name="Graphic 26">
            <a:extLst>
              <a:ext uri="{FF2B5EF4-FFF2-40B4-BE49-F238E27FC236}">
                <a16:creationId xmlns:a16="http://schemas.microsoft.com/office/drawing/2014/main" id="{71914DAB-7D84-1C40-AD83-6B44DD85ED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25000"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15" name="Graphic 28">
            <a:extLst>
              <a:ext uri="{FF2B5EF4-FFF2-40B4-BE49-F238E27FC236}">
                <a16:creationId xmlns:a16="http://schemas.microsoft.com/office/drawing/2014/main" id="{1A2D2865-BB16-F84E-A36D-13BD0765FD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48999" y="27940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16" name="Graphic 30">
            <a:extLst>
              <a:ext uri="{FF2B5EF4-FFF2-40B4-BE49-F238E27FC236}">
                <a16:creationId xmlns:a16="http://schemas.microsoft.com/office/drawing/2014/main" id="{BC59BEE0-3DE0-AF4B-9CFF-942D5EE679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18835" y="38957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17" name="Graphic 32">
            <a:extLst>
              <a:ext uri="{FF2B5EF4-FFF2-40B4-BE49-F238E27FC236}">
                <a16:creationId xmlns:a16="http://schemas.microsoft.com/office/drawing/2014/main" id="{AE3385DF-B5CB-1A42-AFE3-D85E9CEEE02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39084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18" name="Graphic 34">
            <a:extLst>
              <a:ext uri="{FF2B5EF4-FFF2-40B4-BE49-F238E27FC236}">
                <a16:creationId xmlns:a16="http://schemas.microsoft.com/office/drawing/2014/main" id="{52206A18-B0F4-094E-8433-335442012B3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01000" y="38957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19" name="Graphic 36">
            <a:extLst>
              <a:ext uri="{FF2B5EF4-FFF2-40B4-BE49-F238E27FC236}">
                <a16:creationId xmlns:a16="http://schemas.microsoft.com/office/drawing/2014/main" id="{3E77F019-372B-0849-A241-5350682464D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25000" y="389142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1">
            <a:extLst>
              <a:ext uri="{FF2B5EF4-FFF2-40B4-BE49-F238E27FC236}">
                <a16:creationId xmlns:a16="http://schemas.microsoft.com/office/drawing/2014/main" id="{8E6A5443-7330-2538-4ADD-222D824857DD}"/>
              </a:ext>
            </a:extLst>
          </p:cNvPr>
          <p:cNvSpPr txBox="1">
            <a:spLocks noChangeArrowheads="1"/>
          </p:cNvSpPr>
          <p:nvPr/>
        </p:nvSpPr>
        <p:spPr bwMode="auto">
          <a:xfrm>
            <a:off x="10521948" y="438626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Session Manager</a:t>
            </a:r>
          </a:p>
        </p:txBody>
      </p:sp>
      <p:pic>
        <p:nvPicPr>
          <p:cNvPr id="30" name="Graphic 36">
            <a:extLst>
              <a:ext uri="{FF2B5EF4-FFF2-40B4-BE49-F238E27FC236}">
                <a16:creationId xmlns:a16="http://schemas.microsoft.com/office/drawing/2014/main" id="{15CBF785-0911-A6A2-4217-F077EB8AB567}"/>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rcRect/>
          <a:stretch/>
        </p:blipFill>
        <p:spPr bwMode="auto">
          <a:xfrm>
            <a:off x="11048999" y="389142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phic 30">
            <a:extLst>
              <a:ext uri="{FF2B5EF4-FFF2-40B4-BE49-F238E27FC236}">
                <a16:creationId xmlns:a16="http://schemas.microsoft.com/office/drawing/2014/main" id="{D09820B4-7A43-6F52-6154-A20C7DB55CD6}"/>
              </a:ext>
            </a:extLst>
          </p:cNvPr>
          <p:cNvPicPr>
            <a:picLocks noChangeAspect="1" noChangeArrowheads="1"/>
          </p:cNvPicPr>
          <p:nvPr/>
        </p:nvPicPr>
        <p:blipFill>
          <a:blip r:embed="rId15">
            <a:extLst>
              <a:ext uri="{96DAC541-7B7A-43D3-8B79-37D633B846F1}">
                <asvg:svgBlip xmlns:asvg="http://schemas.microsoft.com/office/drawing/2016/SVG/main" r:embed="rId16"/>
              </a:ext>
            </a:extLst>
          </a:blip>
          <a:srcRect/>
          <a:stretch/>
        </p:blipFill>
        <p:spPr bwMode="auto">
          <a:xfrm>
            <a:off x="5018835" y="503636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9">
            <a:extLst>
              <a:ext uri="{FF2B5EF4-FFF2-40B4-BE49-F238E27FC236}">
                <a16:creationId xmlns:a16="http://schemas.microsoft.com/office/drawing/2014/main" id="{4FEC864C-C24F-52FC-4907-B2516E485D9A}"/>
              </a:ext>
            </a:extLst>
          </p:cNvPr>
          <p:cNvSpPr txBox="1">
            <a:spLocks noChangeArrowheads="1"/>
          </p:cNvSpPr>
          <p:nvPr/>
        </p:nvSpPr>
        <p:spPr bwMode="auto">
          <a:xfrm>
            <a:off x="4486276" y="5522187"/>
            <a:ext cx="15144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Change Manager</a:t>
            </a:r>
          </a:p>
        </p:txBody>
      </p:sp>
      <p:pic>
        <p:nvPicPr>
          <p:cNvPr id="4" name="Graphic 30">
            <a:extLst>
              <a:ext uri="{FF2B5EF4-FFF2-40B4-BE49-F238E27FC236}">
                <a16:creationId xmlns:a16="http://schemas.microsoft.com/office/drawing/2014/main" id="{34197EBB-136E-64EC-8D77-83F48AAA9CB1}"/>
              </a:ext>
            </a:extLst>
          </p:cNvPr>
          <p:cNvPicPr>
            <a:picLocks noChangeAspect="1" noChangeArrowheads="1"/>
          </p:cNvPicPr>
          <p:nvPr/>
        </p:nvPicPr>
        <p:blipFill>
          <a:blip r:embed="rId17">
            <a:extLst>
              <a:ext uri="{96DAC541-7B7A-43D3-8B79-37D633B846F1}">
                <asvg:svgBlip xmlns:asvg="http://schemas.microsoft.com/office/drawing/2016/SVG/main" r:embed="rId18"/>
              </a:ext>
            </a:extLst>
          </a:blip>
          <a:srcRect/>
          <a:stretch/>
        </p:blipFill>
        <p:spPr bwMode="auto">
          <a:xfrm>
            <a:off x="6473077" y="503636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9">
            <a:extLst>
              <a:ext uri="{FF2B5EF4-FFF2-40B4-BE49-F238E27FC236}">
                <a16:creationId xmlns:a16="http://schemas.microsoft.com/office/drawing/2014/main" id="{5E8FD578-0910-6C14-BC41-8B9A8A6AC04E}"/>
              </a:ext>
            </a:extLst>
          </p:cNvPr>
          <p:cNvSpPr txBox="1">
            <a:spLocks noChangeArrowheads="1"/>
          </p:cNvSpPr>
          <p:nvPr/>
        </p:nvSpPr>
        <p:spPr bwMode="auto">
          <a:xfrm>
            <a:off x="5944441" y="5522187"/>
            <a:ext cx="15144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Change Calendar</a:t>
            </a:r>
          </a:p>
        </p:txBody>
      </p:sp>
      <p:pic>
        <p:nvPicPr>
          <p:cNvPr id="6" name="Graphic 30">
            <a:extLst>
              <a:ext uri="{FF2B5EF4-FFF2-40B4-BE49-F238E27FC236}">
                <a16:creationId xmlns:a16="http://schemas.microsoft.com/office/drawing/2014/main" id="{087F9BC3-91E4-E4E0-6B0E-06AC40280ACE}"/>
              </a:ext>
            </a:extLst>
          </p:cNvPr>
          <p:cNvPicPr>
            <a:picLocks noChangeAspect="1" noChangeArrowheads="1"/>
          </p:cNvPicPr>
          <p:nvPr/>
        </p:nvPicPr>
        <p:blipFill>
          <a:blip r:embed="rId19">
            <a:extLst>
              <a:ext uri="{96DAC541-7B7A-43D3-8B79-37D633B846F1}">
                <asvg:svgBlip xmlns:asvg="http://schemas.microsoft.com/office/drawing/2016/SVG/main" r:embed="rId20"/>
              </a:ext>
            </a:extLst>
          </a:blip>
          <a:srcRect/>
          <a:stretch/>
        </p:blipFill>
        <p:spPr bwMode="auto">
          <a:xfrm>
            <a:off x="8001000" y="503636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9">
            <a:extLst>
              <a:ext uri="{FF2B5EF4-FFF2-40B4-BE49-F238E27FC236}">
                <a16:creationId xmlns:a16="http://schemas.microsoft.com/office/drawing/2014/main" id="{0A9A8D2E-D669-6DA4-C21A-D1DD674C0392}"/>
              </a:ext>
            </a:extLst>
          </p:cNvPr>
          <p:cNvSpPr txBox="1">
            <a:spLocks noChangeArrowheads="1"/>
          </p:cNvSpPr>
          <p:nvPr/>
        </p:nvSpPr>
        <p:spPr bwMode="auto">
          <a:xfrm>
            <a:off x="7463397" y="5522187"/>
            <a:ext cx="15144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Compliance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7" name="Graphic 20">
            <a:extLst>
              <a:ext uri="{FF2B5EF4-FFF2-40B4-BE49-F238E27FC236}">
                <a16:creationId xmlns:a16="http://schemas.microsoft.com/office/drawing/2014/main" id="{24F8C572-AB33-0941-8941-F4D5AD2A38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3925"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8" name="Graphic 17">
            <a:extLst>
              <a:ext uri="{FF2B5EF4-FFF2-40B4-BE49-F238E27FC236}">
                <a16:creationId xmlns:a16="http://schemas.microsoft.com/office/drawing/2014/main" id="{0725E9CA-F957-994B-82B4-8C1BE543E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62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Graphic 7">
            <a:extLst>
              <a:ext uri="{FF2B5EF4-FFF2-40B4-BE49-F238E27FC236}">
                <a16:creationId xmlns:a16="http://schemas.microsoft.com/office/drawing/2014/main" id="{FF2CDAD4-9730-6B45-84C1-95910C9B02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0" name="Title 1">
            <a:extLst>
              <a:ext uri="{FF2B5EF4-FFF2-40B4-BE49-F238E27FC236}">
                <a16:creationId xmlns:a16="http://schemas.microsoft.com/office/drawing/2014/main" id="{81723830-54EB-0F4C-AEE5-E20F8D5CA4E5}"/>
              </a:ext>
            </a:extLst>
          </p:cNvPr>
          <p:cNvSpPr>
            <a:spLocks noGrp="1" noChangeArrowheads="1"/>
          </p:cNvSpPr>
          <p:nvPr>
            <p:ph type="title"/>
          </p:nvPr>
        </p:nvSpPr>
        <p:spPr>
          <a:xfrm>
            <a:off x="241300" y="365125"/>
            <a:ext cx="8637588" cy="644525"/>
          </a:xfrm>
        </p:spPr>
        <p:txBody>
          <a:bodyPr/>
          <a:lstStyle/>
          <a:p>
            <a:pPr eaLnBrk="1" hangingPunct="1"/>
            <a:r>
              <a:rPr lang="en-US" altLang="en-US" dirty="0"/>
              <a:t>Management &amp; Governance</a:t>
            </a:r>
          </a:p>
        </p:txBody>
      </p:sp>
      <p:sp>
        <p:nvSpPr>
          <p:cNvPr id="137221" name="Footer Placeholder 2">
            <a:extLst>
              <a:ext uri="{FF2B5EF4-FFF2-40B4-BE49-F238E27FC236}">
                <a16:creationId xmlns:a16="http://schemas.microsoft.com/office/drawing/2014/main" id="{07284523-5A45-3840-90E2-3B2861152FE0}"/>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7222" name="Slide Number Placeholder 3">
            <a:extLst>
              <a:ext uri="{FF2B5EF4-FFF2-40B4-BE49-F238E27FC236}">
                <a16:creationId xmlns:a16="http://schemas.microsoft.com/office/drawing/2014/main" id="{E51EE900-DB8C-AF45-833B-D908DBAEB90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12E5EB7-1626-C54F-A0C7-C83B89653412}" type="slidenum">
              <a:rPr lang="en-US" altLang="en-US" smtClean="0">
                <a:solidFill>
                  <a:srgbClr val="161E2D"/>
                </a:solidFill>
                <a:latin typeface="Arial" panose="020B0604020202020204" pitchFamily="34" charset="0"/>
              </a:rPr>
              <a:pPr fontAlgn="base">
                <a:spcBef>
                  <a:spcPct val="0"/>
                </a:spcBef>
                <a:spcAft>
                  <a:spcPct val="0"/>
                </a:spcAft>
              </a:pPr>
              <a:t>112</a:t>
            </a:fld>
            <a:endParaRPr lang="en-US" altLang="en-US" dirty="0">
              <a:solidFill>
                <a:srgbClr val="161E2D"/>
              </a:solidFill>
              <a:latin typeface="Arial" panose="020B0604020202020204" pitchFamily="34" charset="0"/>
            </a:endParaRPr>
          </a:p>
        </p:txBody>
      </p:sp>
      <p:sp>
        <p:nvSpPr>
          <p:cNvPr id="137223" name="Text Placeholder 4">
            <a:extLst>
              <a:ext uri="{FF2B5EF4-FFF2-40B4-BE49-F238E27FC236}">
                <a16:creationId xmlns:a16="http://schemas.microsoft.com/office/drawing/2014/main" id="{61F25DBA-4632-D347-A3F9-47C1E830BA17}"/>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5/8</a:t>
            </a:r>
          </a:p>
        </p:txBody>
      </p:sp>
      <p:sp>
        <p:nvSpPr>
          <p:cNvPr id="137224" name="TextBox 9">
            <a:extLst>
              <a:ext uri="{FF2B5EF4-FFF2-40B4-BE49-F238E27FC236}">
                <a16:creationId xmlns:a16="http://schemas.microsoft.com/office/drawing/2014/main" id="{E2DD4224-BAAD-6444-B376-42C382612030}"/>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Trusted Advisor</a:t>
            </a:r>
          </a:p>
        </p:txBody>
      </p:sp>
      <p:cxnSp>
        <p:nvCxnSpPr>
          <p:cNvPr id="14" name="Straight Connector 13">
            <a:extLst>
              <a:ext uri="{FF2B5EF4-FFF2-40B4-BE49-F238E27FC236}">
                <a16:creationId xmlns:a16="http://schemas.microsoft.com/office/drawing/2014/main" id="{BCC71BA6-F4A8-5B42-B8F8-2A3CD664A5DF}"/>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EC24A34-CDCE-6249-B4FF-5322EC5CDC9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7227" name="TextBox 16">
            <a:extLst>
              <a:ext uri="{FF2B5EF4-FFF2-40B4-BE49-F238E27FC236}">
                <a16:creationId xmlns:a16="http://schemas.microsoft.com/office/drawing/2014/main" id="{E5D212AA-2E2C-2345-BC64-DA30C2D2D828}"/>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Well-Architected Tool</a:t>
            </a:r>
          </a:p>
        </p:txBody>
      </p:sp>
      <p:sp>
        <p:nvSpPr>
          <p:cNvPr id="137228" name="TextBox 18">
            <a:extLst>
              <a:ext uri="{FF2B5EF4-FFF2-40B4-BE49-F238E27FC236}">
                <a16:creationId xmlns:a16="http://schemas.microsoft.com/office/drawing/2014/main" id="{40EF9220-BF51-C345-978A-045AE663A2C2}"/>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Control Tower</a:t>
            </a:r>
          </a:p>
        </p:txBody>
      </p:sp>
      <p:sp>
        <p:nvSpPr>
          <p:cNvPr id="137229" name="TextBox 21">
            <a:extLst>
              <a:ext uri="{FF2B5EF4-FFF2-40B4-BE49-F238E27FC236}">
                <a16:creationId xmlns:a16="http://schemas.microsoft.com/office/drawing/2014/main" id="{B727821C-BB66-984A-90E0-64F66D4E5535}"/>
              </a:ext>
            </a:extLst>
          </p:cNvPr>
          <p:cNvSpPr txBox="1">
            <a:spLocks noChangeArrowheads="1"/>
          </p:cNvSpPr>
          <p:nvPr/>
        </p:nvSpPr>
        <p:spPr bwMode="auto">
          <a:xfrm>
            <a:off x="2368756" y="3230563"/>
            <a:ext cx="1216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Checklist</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cost</a:t>
            </a:r>
          </a:p>
        </p:txBody>
      </p:sp>
      <p:sp>
        <p:nvSpPr>
          <p:cNvPr id="137230" name="TextBox 22">
            <a:extLst>
              <a:ext uri="{FF2B5EF4-FFF2-40B4-BE49-F238E27FC236}">
                <a16:creationId xmlns:a16="http://schemas.microsoft.com/office/drawing/2014/main" id="{DE9C9FD8-4959-9A4E-B4E0-E178636E4BF3}"/>
              </a:ext>
            </a:extLst>
          </p:cNvPr>
          <p:cNvSpPr txBox="1">
            <a:spLocks noChangeArrowheads="1"/>
          </p:cNvSpPr>
          <p:nvPr/>
        </p:nvSpPr>
        <p:spPr bwMode="auto">
          <a:xfrm>
            <a:off x="3874878" y="3230563"/>
            <a:ext cx="1216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Checklist</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performance</a:t>
            </a:r>
          </a:p>
        </p:txBody>
      </p:sp>
      <p:sp>
        <p:nvSpPr>
          <p:cNvPr id="137231" name="TextBox 23">
            <a:extLst>
              <a:ext uri="{FF2B5EF4-FFF2-40B4-BE49-F238E27FC236}">
                <a16:creationId xmlns:a16="http://schemas.microsoft.com/office/drawing/2014/main" id="{63B07C8A-6EEF-D048-A4CC-86452FC11102}"/>
              </a:ext>
            </a:extLst>
          </p:cNvPr>
          <p:cNvSpPr txBox="1">
            <a:spLocks noChangeArrowheads="1"/>
          </p:cNvSpPr>
          <p:nvPr/>
        </p:nvSpPr>
        <p:spPr bwMode="auto">
          <a:xfrm>
            <a:off x="2368756" y="4573588"/>
            <a:ext cx="1216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Checklist</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fault tolerant</a:t>
            </a:r>
          </a:p>
        </p:txBody>
      </p:sp>
      <p:sp>
        <p:nvSpPr>
          <p:cNvPr id="137232" name="TextBox 25">
            <a:extLst>
              <a:ext uri="{FF2B5EF4-FFF2-40B4-BE49-F238E27FC236}">
                <a16:creationId xmlns:a16="http://schemas.microsoft.com/office/drawing/2014/main" id="{B1FEE0B5-DDA3-0C40-B604-26B760163C6B}"/>
              </a:ext>
            </a:extLst>
          </p:cNvPr>
          <p:cNvSpPr txBox="1">
            <a:spLocks noChangeArrowheads="1"/>
          </p:cNvSpPr>
          <p:nvPr/>
        </p:nvSpPr>
        <p:spPr bwMode="auto">
          <a:xfrm>
            <a:off x="5407504" y="3230563"/>
            <a:ext cx="1216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Checklist</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security</a:t>
            </a:r>
          </a:p>
        </p:txBody>
      </p:sp>
      <p:pic>
        <p:nvPicPr>
          <p:cNvPr id="137233" name="Graphic 6">
            <a:extLst>
              <a:ext uri="{FF2B5EF4-FFF2-40B4-BE49-F238E27FC236}">
                <a16:creationId xmlns:a16="http://schemas.microsoft.com/office/drawing/2014/main" id="{10ECBA83-D2DA-B74F-9439-75922F9ED4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2931" y="28067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34" name="Graphic 10">
            <a:extLst>
              <a:ext uri="{FF2B5EF4-FFF2-40B4-BE49-F238E27FC236}">
                <a16:creationId xmlns:a16="http://schemas.microsoft.com/office/drawing/2014/main" id="{80292AAD-C509-F044-B60D-9865C6416C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8096" y="27781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35" name="Graphic 12">
            <a:extLst>
              <a:ext uri="{FF2B5EF4-FFF2-40B4-BE49-F238E27FC236}">
                <a16:creationId xmlns:a16="http://schemas.microsoft.com/office/drawing/2014/main" id="{27C0A12B-177F-7748-8D8F-DD3F1BFD8F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83263" y="27733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36" name="Graphic 19">
            <a:extLst>
              <a:ext uri="{FF2B5EF4-FFF2-40B4-BE49-F238E27FC236}">
                <a16:creationId xmlns:a16="http://schemas.microsoft.com/office/drawing/2014/main" id="{ADCD97BC-827A-8F40-A750-E7E303DD9C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2931" y="40909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37" name="TextBox 26">
            <a:extLst>
              <a:ext uri="{FF2B5EF4-FFF2-40B4-BE49-F238E27FC236}">
                <a16:creationId xmlns:a16="http://schemas.microsoft.com/office/drawing/2014/main" id="{E5CF6603-1793-E04C-B8BD-2A2A1A8DCBEE}"/>
              </a:ext>
            </a:extLst>
          </p:cNvPr>
          <p:cNvSpPr txBox="1">
            <a:spLocks noChangeArrowheads="1"/>
          </p:cNvSpPr>
          <p:nvPr/>
        </p:nvSpPr>
        <p:spPr bwMode="auto">
          <a:xfrm>
            <a:off x="3887096" y="4573588"/>
            <a:ext cx="1216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Checklist</a:t>
            </a:r>
          </a:p>
        </p:txBody>
      </p:sp>
      <p:pic>
        <p:nvPicPr>
          <p:cNvPr id="137238" name="Graphic 28">
            <a:extLst>
              <a:ext uri="{FF2B5EF4-FFF2-40B4-BE49-F238E27FC236}">
                <a16:creationId xmlns:a16="http://schemas.microsoft.com/office/drawing/2014/main" id="{915375DD-60DA-B341-BCD4-5E420093FA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8096" y="41163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1" name="Graphic 23">
            <a:extLst>
              <a:ext uri="{FF2B5EF4-FFF2-40B4-BE49-F238E27FC236}">
                <a16:creationId xmlns:a16="http://schemas.microsoft.com/office/drawing/2014/main" id="{183DF3DB-5073-D444-AD69-C701B6EC73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3925"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2" name="Graphic 8">
            <a:extLst>
              <a:ext uri="{FF2B5EF4-FFF2-40B4-BE49-F238E27FC236}">
                <a16:creationId xmlns:a16="http://schemas.microsoft.com/office/drawing/2014/main" id="{8BA3F369-A9A6-374A-AD23-0A67578DB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62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3" name="Graphic 12">
            <a:extLst>
              <a:ext uri="{FF2B5EF4-FFF2-40B4-BE49-F238E27FC236}">
                <a16:creationId xmlns:a16="http://schemas.microsoft.com/office/drawing/2014/main" id="{5E11C793-8139-0747-A6C6-56B9CAE2D8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351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4" name="Graphic 6">
            <a:extLst>
              <a:ext uri="{FF2B5EF4-FFF2-40B4-BE49-F238E27FC236}">
                <a16:creationId xmlns:a16="http://schemas.microsoft.com/office/drawing/2014/main" id="{201610EE-9AE9-BD43-84BC-F0EBA69743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5" name="Title 1">
            <a:extLst>
              <a:ext uri="{FF2B5EF4-FFF2-40B4-BE49-F238E27FC236}">
                <a16:creationId xmlns:a16="http://schemas.microsoft.com/office/drawing/2014/main" id="{64F6ED43-93D4-6F43-8800-F82D89495C29}"/>
              </a:ext>
            </a:extLst>
          </p:cNvPr>
          <p:cNvSpPr>
            <a:spLocks noGrp="1" noChangeArrowheads="1"/>
          </p:cNvSpPr>
          <p:nvPr>
            <p:ph type="title"/>
          </p:nvPr>
        </p:nvSpPr>
        <p:spPr>
          <a:xfrm>
            <a:off x="241300" y="365125"/>
            <a:ext cx="8637588" cy="644525"/>
          </a:xfrm>
        </p:spPr>
        <p:txBody>
          <a:bodyPr/>
          <a:lstStyle/>
          <a:p>
            <a:pPr eaLnBrk="1" hangingPunct="1"/>
            <a:r>
              <a:rPr lang="en-US" altLang="en-US" dirty="0"/>
              <a:t>Management &amp; Governance</a:t>
            </a:r>
          </a:p>
        </p:txBody>
      </p:sp>
      <p:sp>
        <p:nvSpPr>
          <p:cNvPr id="138246" name="Footer Placeholder 2">
            <a:extLst>
              <a:ext uri="{FF2B5EF4-FFF2-40B4-BE49-F238E27FC236}">
                <a16:creationId xmlns:a16="http://schemas.microsoft.com/office/drawing/2014/main" id="{6850DDBD-36CC-8C4B-B335-CE5D18CFF0A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8247" name="Slide Number Placeholder 3">
            <a:extLst>
              <a:ext uri="{FF2B5EF4-FFF2-40B4-BE49-F238E27FC236}">
                <a16:creationId xmlns:a16="http://schemas.microsoft.com/office/drawing/2014/main" id="{B220EE62-EFFB-694D-960B-820001C3F55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A917F34-69A7-CA49-962A-19BC5936F456}" type="slidenum">
              <a:rPr lang="en-US" altLang="en-US" smtClean="0">
                <a:solidFill>
                  <a:srgbClr val="161E2D"/>
                </a:solidFill>
                <a:latin typeface="Arial" panose="020B0604020202020204" pitchFamily="34" charset="0"/>
              </a:rPr>
              <a:pPr fontAlgn="base">
                <a:spcBef>
                  <a:spcPct val="0"/>
                </a:spcBef>
                <a:spcAft>
                  <a:spcPct val="0"/>
                </a:spcAft>
              </a:pPr>
              <a:t>113</a:t>
            </a:fld>
            <a:endParaRPr lang="en-US" altLang="en-US" dirty="0">
              <a:solidFill>
                <a:srgbClr val="161E2D"/>
              </a:solidFill>
              <a:latin typeface="Arial" panose="020B0604020202020204" pitchFamily="34" charset="0"/>
            </a:endParaRPr>
          </a:p>
        </p:txBody>
      </p:sp>
      <p:sp>
        <p:nvSpPr>
          <p:cNvPr id="138248" name="Text Placeholder 4">
            <a:extLst>
              <a:ext uri="{FF2B5EF4-FFF2-40B4-BE49-F238E27FC236}">
                <a16:creationId xmlns:a16="http://schemas.microsoft.com/office/drawing/2014/main" id="{D842CAF8-0F14-D94D-A33E-00A2A192528A}"/>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6/8</a:t>
            </a:r>
          </a:p>
        </p:txBody>
      </p:sp>
      <p:sp>
        <p:nvSpPr>
          <p:cNvPr id="138249" name="TextBox 9">
            <a:extLst>
              <a:ext uri="{FF2B5EF4-FFF2-40B4-BE49-F238E27FC236}">
                <a16:creationId xmlns:a16="http://schemas.microsoft.com/office/drawing/2014/main" id="{124DD1F4-772A-6146-AF8A-1E21CB6BDF47}"/>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Organizations</a:t>
            </a:r>
          </a:p>
        </p:txBody>
      </p:sp>
      <p:cxnSp>
        <p:nvCxnSpPr>
          <p:cNvPr id="11" name="Straight Connector 10">
            <a:extLst>
              <a:ext uri="{FF2B5EF4-FFF2-40B4-BE49-F238E27FC236}">
                <a16:creationId xmlns:a16="http://schemas.microsoft.com/office/drawing/2014/main" id="{4545436F-C7BB-5C47-812D-C0FFB8A25C95}"/>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8251" name="TextBox 11">
            <a:extLst>
              <a:ext uri="{FF2B5EF4-FFF2-40B4-BE49-F238E27FC236}">
                <a16:creationId xmlns:a16="http://schemas.microsoft.com/office/drawing/2014/main" id="{2D4BC1BD-6D97-E74E-9111-B872D6FB9448}"/>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AppConfig</a:t>
            </a:r>
          </a:p>
        </p:txBody>
      </p:sp>
      <p:cxnSp>
        <p:nvCxnSpPr>
          <p:cNvPr id="14" name="Straight Connector 13">
            <a:extLst>
              <a:ext uri="{FF2B5EF4-FFF2-40B4-BE49-F238E27FC236}">
                <a16:creationId xmlns:a16="http://schemas.microsoft.com/office/drawing/2014/main" id="{BCC71BA6-F4A8-5B42-B8F8-2A3CD664A5DF}"/>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EC24A34-CDCE-6249-B4FF-5322EC5CDC9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38254" name="TextBox 15">
            <a:extLst>
              <a:ext uri="{FF2B5EF4-FFF2-40B4-BE49-F238E27FC236}">
                <a16:creationId xmlns:a16="http://schemas.microsoft.com/office/drawing/2014/main" id="{1ED7615B-BA38-F541-B46E-45ECDF2779F2}"/>
              </a:ext>
            </a:extLst>
          </p:cNvPr>
          <p:cNvSpPr txBox="1">
            <a:spLocks noChangeArrowheads="1"/>
          </p:cNvSpPr>
          <p:nvPr/>
        </p:nvSpPr>
        <p:spPr bwMode="auto">
          <a:xfrm>
            <a:off x="2674938" y="3260725"/>
            <a:ext cx="13827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Account</a:t>
            </a:r>
          </a:p>
        </p:txBody>
      </p:sp>
      <p:sp>
        <p:nvSpPr>
          <p:cNvPr id="138255" name="TextBox 16">
            <a:extLst>
              <a:ext uri="{FF2B5EF4-FFF2-40B4-BE49-F238E27FC236}">
                <a16:creationId xmlns:a16="http://schemas.microsoft.com/office/drawing/2014/main" id="{BB4AA09A-2D16-4948-A865-C47AE2E04D04}"/>
              </a:ext>
            </a:extLst>
          </p:cNvPr>
          <p:cNvSpPr txBox="1">
            <a:spLocks noChangeArrowheads="1"/>
          </p:cNvSpPr>
          <p:nvPr/>
        </p:nvSpPr>
        <p:spPr bwMode="auto">
          <a:xfrm>
            <a:off x="2674938" y="4327525"/>
            <a:ext cx="13827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Organizational unit</a:t>
            </a:r>
          </a:p>
        </p:txBody>
      </p:sp>
      <p:sp>
        <p:nvSpPr>
          <p:cNvPr id="138258" name="TextBox 19">
            <a:extLst>
              <a:ext uri="{FF2B5EF4-FFF2-40B4-BE49-F238E27FC236}">
                <a16:creationId xmlns:a16="http://schemas.microsoft.com/office/drawing/2014/main" id="{F602BEFB-1BD2-0B4A-8EC8-E156E2E501B2}"/>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Chatbot</a:t>
            </a:r>
          </a:p>
        </p:txBody>
      </p:sp>
      <p:sp>
        <p:nvSpPr>
          <p:cNvPr id="138259" name="TextBox 21">
            <a:extLst>
              <a:ext uri="{FF2B5EF4-FFF2-40B4-BE49-F238E27FC236}">
                <a16:creationId xmlns:a16="http://schemas.microsoft.com/office/drawing/2014/main" id="{87698C1F-292E-8842-B597-7001D5F5324F}"/>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Backint Agent</a:t>
            </a:r>
          </a:p>
        </p:txBody>
      </p:sp>
      <p:sp>
        <p:nvSpPr>
          <p:cNvPr id="21" name="TextBox 16">
            <a:extLst>
              <a:ext uri="{FF2B5EF4-FFF2-40B4-BE49-F238E27FC236}">
                <a16:creationId xmlns:a16="http://schemas.microsoft.com/office/drawing/2014/main" id="{D84DCF8F-D4EA-4E44-A32D-EA75062911EA}"/>
              </a:ext>
            </a:extLst>
          </p:cNvPr>
          <p:cNvSpPr txBox="1">
            <a:spLocks noChangeArrowheads="1"/>
          </p:cNvSpPr>
          <p:nvPr/>
        </p:nvSpPr>
        <p:spPr bwMode="auto">
          <a:xfrm>
            <a:off x="2674938" y="5448403"/>
            <a:ext cx="13827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Management account</a:t>
            </a:r>
          </a:p>
        </p:txBody>
      </p:sp>
      <p:pic>
        <p:nvPicPr>
          <p:cNvPr id="23" name="Graphic 7">
            <a:extLst>
              <a:ext uri="{FF2B5EF4-FFF2-40B4-BE49-F238E27FC236}">
                <a16:creationId xmlns:a16="http://schemas.microsoft.com/office/drawing/2014/main" id="{F871FA63-B845-9545-8095-805B527FDF0E}"/>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3138488"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Graphic 17">
            <a:extLst>
              <a:ext uri="{FF2B5EF4-FFF2-40B4-BE49-F238E27FC236}">
                <a16:creationId xmlns:a16="http://schemas.microsoft.com/office/drawing/2014/main" id="{37A173E0-17CD-FF4D-8DC5-9C5787ABF9E1}"/>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3136900" y="38703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Graphic 25">
            <a:extLst>
              <a:ext uri="{FF2B5EF4-FFF2-40B4-BE49-F238E27FC236}">
                <a16:creationId xmlns:a16="http://schemas.microsoft.com/office/drawing/2014/main" id="{1A453351-D5AA-4E47-9F41-7E281872B30E}"/>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3143250" y="4991203"/>
            <a:ext cx="457200" cy="457200"/>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5A497D43-6EB1-8243-83F9-2A81EAD8E825}"/>
              </a:ext>
            </a:extLst>
          </p:cNvPr>
          <p:cNvSpPr>
            <a:spLocks noGrp="1" noChangeArrowheads="1"/>
          </p:cNvSpPr>
          <p:nvPr>
            <p:ph type="title"/>
          </p:nvPr>
        </p:nvSpPr>
        <p:spPr>
          <a:xfrm>
            <a:off x="241300" y="365125"/>
            <a:ext cx="8637588" cy="644525"/>
          </a:xfrm>
        </p:spPr>
        <p:txBody>
          <a:bodyPr/>
          <a:lstStyle/>
          <a:p>
            <a:pPr eaLnBrk="1" hangingPunct="1"/>
            <a:r>
              <a:rPr lang="en-US" altLang="en-US" dirty="0"/>
              <a:t>Management &amp; Governance</a:t>
            </a:r>
          </a:p>
        </p:txBody>
      </p:sp>
      <p:sp>
        <p:nvSpPr>
          <p:cNvPr id="139267" name="Footer Placeholder 2">
            <a:extLst>
              <a:ext uri="{FF2B5EF4-FFF2-40B4-BE49-F238E27FC236}">
                <a16:creationId xmlns:a16="http://schemas.microsoft.com/office/drawing/2014/main" id="{0E463B8A-4A3A-F34F-B3B4-E6BE2671A54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9268" name="Slide Number Placeholder 3">
            <a:extLst>
              <a:ext uri="{FF2B5EF4-FFF2-40B4-BE49-F238E27FC236}">
                <a16:creationId xmlns:a16="http://schemas.microsoft.com/office/drawing/2014/main" id="{C5BE205C-9B1D-0746-A734-3EA6C747B1E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424E6AD-9692-994F-9331-1FF8C53A64FA}" type="slidenum">
              <a:rPr lang="en-US" altLang="en-US" smtClean="0">
                <a:solidFill>
                  <a:srgbClr val="161E2D"/>
                </a:solidFill>
                <a:latin typeface="Arial" panose="020B0604020202020204" pitchFamily="34" charset="0"/>
              </a:rPr>
              <a:pPr fontAlgn="base">
                <a:spcBef>
                  <a:spcPct val="0"/>
                </a:spcBef>
                <a:spcAft>
                  <a:spcPct val="0"/>
                </a:spcAft>
              </a:pPr>
              <a:t>114</a:t>
            </a:fld>
            <a:endParaRPr lang="en-US" altLang="en-US" dirty="0">
              <a:solidFill>
                <a:srgbClr val="161E2D"/>
              </a:solidFill>
              <a:latin typeface="Arial" panose="020B0604020202020204" pitchFamily="34" charset="0"/>
            </a:endParaRPr>
          </a:p>
        </p:txBody>
      </p:sp>
      <p:sp>
        <p:nvSpPr>
          <p:cNvPr id="139269" name="Text Placeholder 4">
            <a:extLst>
              <a:ext uri="{FF2B5EF4-FFF2-40B4-BE49-F238E27FC236}">
                <a16:creationId xmlns:a16="http://schemas.microsoft.com/office/drawing/2014/main" id="{AC098BE1-22CA-FF43-9086-38A69ADB88D7}"/>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7/8</a:t>
            </a:r>
          </a:p>
        </p:txBody>
      </p:sp>
      <p:cxnSp>
        <p:nvCxnSpPr>
          <p:cNvPr id="11" name="Straight Connector 10">
            <a:extLst>
              <a:ext uri="{FF2B5EF4-FFF2-40B4-BE49-F238E27FC236}">
                <a16:creationId xmlns:a16="http://schemas.microsoft.com/office/drawing/2014/main" id="{4545436F-C7BB-5C47-812D-C0FFB8A25C95}"/>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CC71BA6-F4A8-5B42-B8F8-2A3CD664A5DF}"/>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EC24A34-CDCE-6249-B4FF-5322EC5CDC9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7" name="TextBox 11">
            <a:extLst>
              <a:ext uri="{FF2B5EF4-FFF2-40B4-BE49-F238E27FC236}">
                <a16:creationId xmlns:a16="http://schemas.microsoft.com/office/drawing/2014/main" id="{095B62F6-8D39-DB49-9B89-6C45BCE5118A}"/>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Managed Grafana</a:t>
            </a:r>
          </a:p>
        </p:txBody>
      </p:sp>
      <p:sp>
        <p:nvSpPr>
          <p:cNvPr id="18" name="TextBox 19">
            <a:extLst>
              <a:ext uri="{FF2B5EF4-FFF2-40B4-BE49-F238E27FC236}">
                <a16:creationId xmlns:a16="http://schemas.microsoft.com/office/drawing/2014/main" id="{CFECEFFE-E33E-8842-9FEF-94BDC9F0CDB7}"/>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Managed Service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for Prometheus</a:t>
            </a:r>
          </a:p>
        </p:txBody>
      </p:sp>
      <p:sp>
        <p:nvSpPr>
          <p:cNvPr id="19" name="TextBox 21">
            <a:extLst>
              <a:ext uri="{FF2B5EF4-FFF2-40B4-BE49-F238E27FC236}">
                <a16:creationId xmlns:a16="http://schemas.microsoft.com/office/drawing/2014/main" id="{042AEE0B-EC79-E249-8B49-2B567923EBE1}"/>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Distro for OpenTelemetry</a:t>
            </a:r>
          </a:p>
        </p:txBody>
      </p:sp>
      <p:pic>
        <p:nvPicPr>
          <p:cNvPr id="20" name="Graphic 19">
            <a:extLst>
              <a:ext uri="{FF2B5EF4-FFF2-40B4-BE49-F238E27FC236}">
                <a16:creationId xmlns:a16="http://schemas.microsoft.com/office/drawing/2014/main" id="{D81CF27E-A5BB-D24C-9B83-C14225609C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44033" y="1182688"/>
            <a:ext cx="762000" cy="762000"/>
          </a:xfrm>
          <a:prstGeom prst="rect">
            <a:avLst/>
          </a:prstGeom>
        </p:spPr>
      </p:pic>
      <p:pic>
        <p:nvPicPr>
          <p:cNvPr id="25" name="Graphic 24">
            <a:extLst>
              <a:ext uri="{FF2B5EF4-FFF2-40B4-BE49-F238E27FC236}">
                <a16:creationId xmlns:a16="http://schemas.microsoft.com/office/drawing/2014/main" id="{952B5FFC-10FA-7242-ABAC-E36A9F6368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41419" y="1182688"/>
            <a:ext cx="762000" cy="762000"/>
          </a:xfrm>
          <a:prstGeom prst="rect">
            <a:avLst/>
          </a:prstGeom>
        </p:spPr>
      </p:pic>
      <p:pic>
        <p:nvPicPr>
          <p:cNvPr id="31" name="Graphic 30">
            <a:extLst>
              <a:ext uri="{FF2B5EF4-FFF2-40B4-BE49-F238E27FC236}">
                <a16:creationId xmlns:a16="http://schemas.microsoft.com/office/drawing/2014/main" id="{2496820B-AEC6-264B-8B76-65E162285E3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3925" y="1185863"/>
            <a:ext cx="762000" cy="762000"/>
          </a:xfrm>
          <a:prstGeom prst="rect">
            <a:avLst/>
          </a:prstGeom>
        </p:spPr>
      </p:pic>
      <p:sp>
        <p:nvSpPr>
          <p:cNvPr id="21" name="TextBox 9">
            <a:extLst>
              <a:ext uri="{FF2B5EF4-FFF2-40B4-BE49-F238E27FC236}">
                <a16:creationId xmlns:a16="http://schemas.microsoft.com/office/drawing/2014/main" id="{0FD07AC9-99AE-5A44-87E7-F9500D856A74}"/>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Fault Injection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Simulator</a:t>
            </a:r>
          </a:p>
        </p:txBody>
      </p:sp>
      <p:pic>
        <p:nvPicPr>
          <p:cNvPr id="22" name="Graphic 21">
            <a:extLst>
              <a:ext uri="{FF2B5EF4-FFF2-40B4-BE49-F238E27FC236}">
                <a16:creationId xmlns:a16="http://schemas.microsoft.com/office/drawing/2014/main" id="{38DC7106-F095-694A-AE8F-C9BE2242F9C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87676" y="1182688"/>
            <a:ext cx="762000" cy="762000"/>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5A497D43-6EB1-8243-83F9-2A81EAD8E825}"/>
              </a:ext>
            </a:extLst>
          </p:cNvPr>
          <p:cNvSpPr>
            <a:spLocks noGrp="1" noChangeArrowheads="1"/>
          </p:cNvSpPr>
          <p:nvPr>
            <p:ph type="title"/>
          </p:nvPr>
        </p:nvSpPr>
        <p:spPr>
          <a:xfrm>
            <a:off x="241300" y="365125"/>
            <a:ext cx="8637588" cy="644525"/>
          </a:xfrm>
        </p:spPr>
        <p:txBody>
          <a:bodyPr/>
          <a:lstStyle/>
          <a:p>
            <a:pPr eaLnBrk="1" hangingPunct="1"/>
            <a:r>
              <a:rPr lang="en-US" altLang="en-US" dirty="0"/>
              <a:t>Management &amp; Governance</a:t>
            </a:r>
          </a:p>
        </p:txBody>
      </p:sp>
      <p:sp>
        <p:nvSpPr>
          <p:cNvPr id="139267" name="Footer Placeholder 2">
            <a:extLst>
              <a:ext uri="{FF2B5EF4-FFF2-40B4-BE49-F238E27FC236}">
                <a16:creationId xmlns:a16="http://schemas.microsoft.com/office/drawing/2014/main" id="{0E463B8A-4A3A-F34F-B3B4-E6BE2671A54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39268" name="Slide Number Placeholder 3">
            <a:extLst>
              <a:ext uri="{FF2B5EF4-FFF2-40B4-BE49-F238E27FC236}">
                <a16:creationId xmlns:a16="http://schemas.microsoft.com/office/drawing/2014/main" id="{C5BE205C-9B1D-0746-A734-3EA6C747B1E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424E6AD-9692-994F-9331-1FF8C53A64FA}" type="slidenum">
              <a:rPr lang="en-US" altLang="en-US" smtClean="0">
                <a:solidFill>
                  <a:srgbClr val="161E2D"/>
                </a:solidFill>
                <a:latin typeface="Arial" panose="020B0604020202020204" pitchFamily="34" charset="0"/>
              </a:rPr>
              <a:pPr fontAlgn="base">
                <a:spcBef>
                  <a:spcPct val="0"/>
                </a:spcBef>
                <a:spcAft>
                  <a:spcPct val="0"/>
                </a:spcAft>
              </a:pPr>
              <a:t>115</a:t>
            </a:fld>
            <a:endParaRPr lang="en-US" altLang="en-US" dirty="0">
              <a:solidFill>
                <a:srgbClr val="161E2D"/>
              </a:solidFill>
              <a:latin typeface="Arial" panose="020B0604020202020204" pitchFamily="34" charset="0"/>
            </a:endParaRPr>
          </a:p>
        </p:txBody>
      </p:sp>
      <p:sp>
        <p:nvSpPr>
          <p:cNvPr id="139269" name="Text Placeholder 4">
            <a:extLst>
              <a:ext uri="{FF2B5EF4-FFF2-40B4-BE49-F238E27FC236}">
                <a16:creationId xmlns:a16="http://schemas.microsoft.com/office/drawing/2014/main" id="{AC098BE1-22CA-FF43-9086-38A69ADB88D7}"/>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8/8</a:t>
            </a:r>
          </a:p>
        </p:txBody>
      </p:sp>
      <p:sp>
        <p:nvSpPr>
          <p:cNvPr id="139270" name="TextBox 9">
            <a:extLst>
              <a:ext uri="{FF2B5EF4-FFF2-40B4-BE49-F238E27FC236}">
                <a16:creationId xmlns:a16="http://schemas.microsoft.com/office/drawing/2014/main" id="{15E10CEE-0697-7643-8241-B428279E6649}"/>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Proton</a:t>
            </a:r>
          </a:p>
        </p:txBody>
      </p:sp>
      <p:cxnSp>
        <p:nvCxnSpPr>
          <p:cNvPr id="11" name="Straight Connector 10">
            <a:extLst>
              <a:ext uri="{FF2B5EF4-FFF2-40B4-BE49-F238E27FC236}">
                <a16:creationId xmlns:a16="http://schemas.microsoft.com/office/drawing/2014/main" id="{4545436F-C7BB-5C47-812D-C0FFB8A25C95}"/>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CC71BA6-F4A8-5B42-B8F8-2A3CD664A5DF}"/>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EC24A34-CDCE-6249-B4FF-5322EC5CDC9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E19059C7-DCB5-1C4D-A043-7C65A78C4990}"/>
              </a:ext>
            </a:extLst>
          </p:cNvPr>
          <p:cNvPicPr>
            <a:picLocks noChangeAspect="1"/>
          </p:cNvPicPr>
          <p:nvPr/>
        </p:nvPicPr>
        <p:blipFill>
          <a:blip r:embed="rId3"/>
          <a:srcRect/>
          <a:stretch/>
        </p:blipFill>
        <p:spPr>
          <a:xfrm>
            <a:off x="2987676" y="1182688"/>
            <a:ext cx="762000" cy="762000"/>
          </a:xfrm>
          <a:prstGeom prst="rect">
            <a:avLst/>
          </a:prstGeom>
        </p:spPr>
      </p:pic>
      <p:sp>
        <p:nvSpPr>
          <p:cNvPr id="13" name="TextBox 11">
            <a:extLst>
              <a:ext uri="{FF2B5EF4-FFF2-40B4-BE49-F238E27FC236}">
                <a16:creationId xmlns:a16="http://schemas.microsoft.com/office/drawing/2014/main" id="{281FB4D3-F3A0-0041-9D57-78399EC071F9}"/>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Launch Wizard</a:t>
            </a:r>
          </a:p>
        </p:txBody>
      </p:sp>
      <p:pic>
        <p:nvPicPr>
          <p:cNvPr id="17" name="Graphic 16">
            <a:extLst>
              <a:ext uri="{FF2B5EF4-FFF2-40B4-BE49-F238E27FC236}">
                <a16:creationId xmlns:a16="http://schemas.microsoft.com/office/drawing/2014/main" id="{EACC492D-0DDD-3A4E-9BE7-3D73F1392A69}"/>
              </a:ext>
            </a:extLst>
          </p:cNvPr>
          <p:cNvPicPr>
            <a:picLocks noChangeAspect="1"/>
          </p:cNvPicPr>
          <p:nvPr/>
        </p:nvPicPr>
        <p:blipFill>
          <a:blip r:embed="rId4"/>
          <a:srcRect/>
          <a:stretch/>
        </p:blipFill>
        <p:spPr>
          <a:xfrm>
            <a:off x="5244033" y="1182688"/>
            <a:ext cx="762000" cy="762000"/>
          </a:xfrm>
          <a:prstGeom prst="rect">
            <a:avLst/>
          </a:prstGeom>
        </p:spPr>
      </p:pic>
      <p:sp>
        <p:nvSpPr>
          <p:cNvPr id="16" name="TextBox 19">
            <a:extLst>
              <a:ext uri="{FF2B5EF4-FFF2-40B4-BE49-F238E27FC236}">
                <a16:creationId xmlns:a16="http://schemas.microsoft.com/office/drawing/2014/main" id="{1A5AC251-6334-9842-B2C2-01334252A336}"/>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Systems Manager Incident Manager</a:t>
            </a:r>
          </a:p>
        </p:txBody>
      </p:sp>
      <p:pic>
        <p:nvPicPr>
          <p:cNvPr id="18" name="Graphic 17">
            <a:extLst>
              <a:ext uri="{FF2B5EF4-FFF2-40B4-BE49-F238E27FC236}">
                <a16:creationId xmlns:a16="http://schemas.microsoft.com/office/drawing/2014/main" id="{83320500-B586-EC45-B14A-A504C03FA17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541419" y="1182688"/>
            <a:ext cx="762000" cy="762000"/>
          </a:xfrm>
          <a:prstGeom prst="rect">
            <a:avLst/>
          </a:prstGeom>
        </p:spPr>
      </p:pic>
      <p:sp>
        <p:nvSpPr>
          <p:cNvPr id="19" name="TextBox 21">
            <a:extLst>
              <a:ext uri="{FF2B5EF4-FFF2-40B4-BE49-F238E27FC236}">
                <a16:creationId xmlns:a16="http://schemas.microsoft.com/office/drawing/2014/main" id="{185BD36A-1D8F-9640-B581-077969F12810}"/>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Resilience Hub</a:t>
            </a:r>
          </a:p>
        </p:txBody>
      </p:sp>
      <p:pic>
        <p:nvPicPr>
          <p:cNvPr id="20" name="Graphic 19">
            <a:extLst>
              <a:ext uri="{FF2B5EF4-FFF2-40B4-BE49-F238E27FC236}">
                <a16:creationId xmlns:a16="http://schemas.microsoft.com/office/drawing/2014/main" id="{F1022D43-5B9A-2242-B39B-1F0892D3E945}"/>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3925" y="1185863"/>
            <a:ext cx="762000" cy="762000"/>
          </a:xfrm>
          <a:prstGeom prst="rect">
            <a:avLst/>
          </a:prstGeom>
        </p:spPr>
      </p:pic>
    </p:spTree>
    <p:extLst>
      <p:ext uri="{BB962C8B-B14F-4D97-AF65-F5344CB8AC3E}">
        <p14:creationId xmlns:p14="http://schemas.microsoft.com/office/powerpoint/2010/main" val="34683454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Graphic 7">
            <a:extLst>
              <a:ext uri="{FF2B5EF4-FFF2-40B4-BE49-F238E27FC236}">
                <a16:creationId xmlns:a16="http://schemas.microsoft.com/office/drawing/2014/main" id="{9802AA04-7D32-504E-B87C-B488EA373522}"/>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3425"/>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0" name="Title 1">
            <a:extLst>
              <a:ext uri="{FF2B5EF4-FFF2-40B4-BE49-F238E27FC236}">
                <a16:creationId xmlns:a16="http://schemas.microsoft.com/office/drawing/2014/main" id="{40821F64-F7AA-4E4D-9BD6-1519D487C238}"/>
              </a:ext>
            </a:extLst>
          </p:cNvPr>
          <p:cNvSpPr>
            <a:spLocks noGrp="1" noChangeArrowheads="1"/>
          </p:cNvSpPr>
          <p:nvPr>
            <p:ph type="ctrTitle"/>
          </p:nvPr>
        </p:nvSpPr>
        <p:spPr>
          <a:xfrm>
            <a:off x="290513" y="2101850"/>
            <a:ext cx="8196262" cy="2251075"/>
          </a:xfrm>
        </p:spPr>
        <p:txBody>
          <a:bodyPr/>
          <a:lstStyle/>
          <a:p>
            <a:pPr eaLnBrk="1" hangingPunct="1"/>
            <a:r>
              <a:rPr lang="en-US" altLang="en-US" dirty="0"/>
              <a:t>Media Services</a:t>
            </a:r>
          </a:p>
        </p:txBody>
      </p:sp>
      <p:sp>
        <p:nvSpPr>
          <p:cNvPr id="140291" name="Footer Placeholder 2">
            <a:extLst>
              <a:ext uri="{FF2B5EF4-FFF2-40B4-BE49-F238E27FC236}">
                <a16:creationId xmlns:a16="http://schemas.microsoft.com/office/drawing/2014/main" id="{E77F5CCB-B3D2-3641-8A80-00F1CE01E43E}"/>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0292" name="Slide Number Placeholder 3">
            <a:extLst>
              <a:ext uri="{FF2B5EF4-FFF2-40B4-BE49-F238E27FC236}">
                <a16:creationId xmlns:a16="http://schemas.microsoft.com/office/drawing/2014/main" id="{33655141-2334-6B4A-83B0-C7871AC78A8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8B13574-5EC7-B346-BCAA-658EB4475084}" type="slidenum">
              <a:rPr lang="en-US" altLang="en-US" smtClean="0">
                <a:solidFill>
                  <a:srgbClr val="161E2D"/>
                </a:solidFill>
                <a:latin typeface="Arial" panose="020B0604020202020204" pitchFamily="34" charset="0"/>
              </a:rPr>
              <a:pPr fontAlgn="base">
                <a:spcBef>
                  <a:spcPct val="0"/>
                </a:spcBef>
                <a:spcAft>
                  <a:spcPct val="0"/>
                </a:spcAft>
              </a:pPr>
              <a:t>116</a:t>
            </a:fld>
            <a:endParaRPr lang="en-US" altLang="en-US" dirty="0">
              <a:solidFill>
                <a:srgbClr val="161E2D"/>
              </a:solidFill>
              <a:latin typeface="Arial" panose="020B0604020202020204" pitchFamily="34" charset="0"/>
            </a:endParaRPr>
          </a:p>
        </p:txBody>
      </p:sp>
      <p:sp>
        <p:nvSpPr>
          <p:cNvPr id="140293" name="Title 3">
            <a:extLst>
              <a:ext uri="{FF2B5EF4-FFF2-40B4-BE49-F238E27FC236}">
                <a16:creationId xmlns:a16="http://schemas.microsoft.com/office/drawing/2014/main" id="{49685544-E1B7-7941-8E81-DE5AA54532F6}"/>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3" name="Graphic 23">
            <a:extLst>
              <a:ext uri="{FF2B5EF4-FFF2-40B4-BE49-F238E27FC236}">
                <a16:creationId xmlns:a16="http://schemas.microsoft.com/office/drawing/2014/main" id="{0C8C3D20-93D9-054F-BB0D-97D91BBA7E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4" name="Graphic 21">
            <a:extLst>
              <a:ext uri="{FF2B5EF4-FFF2-40B4-BE49-F238E27FC236}">
                <a16:creationId xmlns:a16="http://schemas.microsoft.com/office/drawing/2014/main" id="{2824D17D-D9BF-7440-962D-3D09F2334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Graphic 19">
            <a:extLst>
              <a:ext uri="{FF2B5EF4-FFF2-40B4-BE49-F238E27FC236}">
                <a16:creationId xmlns:a16="http://schemas.microsoft.com/office/drawing/2014/main" id="{CE6A8F39-EE7D-FF4F-86A8-D5CB3D0203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6" name="Graphic 17">
            <a:extLst>
              <a:ext uri="{FF2B5EF4-FFF2-40B4-BE49-F238E27FC236}">
                <a16:creationId xmlns:a16="http://schemas.microsoft.com/office/drawing/2014/main" id="{D20E7713-424F-C04F-AAD3-D8D786B494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60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7" name="Title 1">
            <a:extLst>
              <a:ext uri="{FF2B5EF4-FFF2-40B4-BE49-F238E27FC236}">
                <a16:creationId xmlns:a16="http://schemas.microsoft.com/office/drawing/2014/main" id="{9FB35828-E20B-C04C-94C7-F852972B2AE7}"/>
              </a:ext>
            </a:extLst>
          </p:cNvPr>
          <p:cNvSpPr>
            <a:spLocks noGrp="1" noChangeArrowheads="1"/>
          </p:cNvSpPr>
          <p:nvPr>
            <p:ph type="title"/>
          </p:nvPr>
        </p:nvSpPr>
        <p:spPr>
          <a:xfrm>
            <a:off x="241300" y="365125"/>
            <a:ext cx="8637588" cy="644525"/>
          </a:xfrm>
        </p:spPr>
        <p:txBody>
          <a:bodyPr/>
          <a:lstStyle/>
          <a:p>
            <a:pPr eaLnBrk="1" hangingPunct="1"/>
            <a:r>
              <a:rPr lang="en-US" altLang="en-US" dirty="0"/>
              <a:t>Media Services</a:t>
            </a:r>
          </a:p>
        </p:txBody>
      </p:sp>
      <p:sp>
        <p:nvSpPr>
          <p:cNvPr id="141318" name="Footer Placeholder 2">
            <a:extLst>
              <a:ext uri="{FF2B5EF4-FFF2-40B4-BE49-F238E27FC236}">
                <a16:creationId xmlns:a16="http://schemas.microsoft.com/office/drawing/2014/main" id="{E8C14309-54DF-2F45-8284-8B4768C3064A}"/>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1319" name="Slide Number Placeholder 3">
            <a:extLst>
              <a:ext uri="{FF2B5EF4-FFF2-40B4-BE49-F238E27FC236}">
                <a16:creationId xmlns:a16="http://schemas.microsoft.com/office/drawing/2014/main" id="{F1BD8426-E531-A143-8D8E-EFDDBE9271B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02895CA-EFE8-624B-87A7-B70D5116702D}" type="slidenum">
              <a:rPr lang="en-US" altLang="en-US" smtClean="0">
                <a:solidFill>
                  <a:srgbClr val="161E2D"/>
                </a:solidFill>
                <a:latin typeface="Arial" panose="020B0604020202020204" pitchFamily="34" charset="0"/>
              </a:rPr>
              <a:pPr fontAlgn="base">
                <a:spcBef>
                  <a:spcPct val="0"/>
                </a:spcBef>
                <a:spcAft>
                  <a:spcPct val="0"/>
                </a:spcAft>
              </a:pPr>
              <a:t>117</a:t>
            </a:fld>
            <a:endParaRPr lang="en-US" altLang="en-US" dirty="0">
              <a:solidFill>
                <a:srgbClr val="161E2D"/>
              </a:solidFill>
              <a:latin typeface="Arial" panose="020B0604020202020204" pitchFamily="34" charset="0"/>
            </a:endParaRPr>
          </a:p>
        </p:txBody>
      </p:sp>
      <p:sp>
        <p:nvSpPr>
          <p:cNvPr id="141320" name="Text Placeholder 4">
            <a:extLst>
              <a:ext uri="{FF2B5EF4-FFF2-40B4-BE49-F238E27FC236}">
                <a16:creationId xmlns:a16="http://schemas.microsoft.com/office/drawing/2014/main" id="{86B0B5C0-D90E-1E4A-812B-E27B97C07EEE}"/>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1/4</a:t>
            </a:r>
          </a:p>
        </p:txBody>
      </p:sp>
      <p:sp>
        <p:nvSpPr>
          <p:cNvPr id="141321" name="TextBox 9">
            <a:extLst>
              <a:ext uri="{FF2B5EF4-FFF2-40B4-BE49-F238E27FC236}">
                <a16:creationId xmlns:a16="http://schemas.microsoft.com/office/drawing/2014/main" id="{D4762D2A-AEEC-F247-93CF-A2AE64C820D0}"/>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Transcoder</a:t>
            </a:r>
          </a:p>
        </p:txBody>
      </p:sp>
      <p:cxnSp>
        <p:nvCxnSpPr>
          <p:cNvPr id="11" name="Straight Connector 10">
            <a:extLst>
              <a:ext uri="{FF2B5EF4-FFF2-40B4-BE49-F238E27FC236}">
                <a16:creationId xmlns:a16="http://schemas.microsoft.com/office/drawing/2014/main" id="{8C6E2163-1EC3-6D4F-8495-795F35FE988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1323" name="TextBox 11">
            <a:extLst>
              <a:ext uri="{FF2B5EF4-FFF2-40B4-BE49-F238E27FC236}">
                <a16:creationId xmlns:a16="http://schemas.microsoft.com/office/drawing/2014/main" id="{BC863FA6-0D8C-7F4A-8B4C-5C3CFDD54E86}"/>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Kinesis</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Video Streams</a:t>
            </a:r>
          </a:p>
        </p:txBody>
      </p:sp>
      <p:sp>
        <p:nvSpPr>
          <p:cNvPr id="141324" name="TextBox 12">
            <a:extLst>
              <a:ext uri="{FF2B5EF4-FFF2-40B4-BE49-F238E27FC236}">
                <a16:creationId xmlns:a16="http://schemas.microsoft.com/office/drawing/2014/main" id="{DC30B63C-530A-A744-AB79-4D667C370DD1}"/>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MediaConnect</a:t>
            </a:r>
          </a:p>
        </p:txBody>
      </p:sp>
      <p:cxnSp>
        <p:nvCxnSpPr>
          <p:cNvPr id="14" name="Straight Connector 13">
            <a:extLst>
              <a:ext uri="{FF2B5EF4-FFF2-40B4-BE49-F238E27FC236}">
                <a16:creationId xmlns:a16="http://schemas.microsoft.com/office/drawing/2014/main" id="{49B57DC4-262A-9040-AC0B-EDB43CF04D69}"/>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B47C7F1-F668-2E41-BB2B-B687E274FD5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1327" name="TextBox 15">
            <a:extLst>
              <a:ext uri="{FF2B5EF4-FFF2-40B4-BE49-F238E27FC236}">
                <a16:creationId xmlns:a16="http://schemas.microsoft.com/office/drawing/2014/main" id="{B3ED8729-86A1-DE49-AC27-B741C42C6509}"/>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 MediaConvert</a:t>
            </a:r>
          </a:p>
        </p:txBody>
      </p:sp>
      <p:sp>
        <p:nvSpPr>
          <p:cNvPr id="17" name="TextBox 16">
            <a:extLst>
              <a:ext uri="{FF2B5EF4-FFF2-40B4-BE49-F238E27FC236}">
                <a16:creationId xmlns:a16="http://schemas.microsoft.com/office/drawing/2014/main" id="{B2B043D5-1270-684A-A571-BF6AA98F37E0}"/>
              </a:ext>
            </a:extLst>
          </p:cNvPr>
          <p:cNvSpPr txBox="1">
            <a:spLocks noChangeArrowheads="1"/>
          </p:cNvSpPr>
          <p:nvPr/>
        </p:nvSpPr>
        <p:spPr bwMode="auto">
          <a:xfrm>
            <a:off x="7332872" y="3260725"/>
            <a:ext cx="11605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AWS Cloud Digital Interface</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18" name="Graphic 6">
            <a:extLst>
              <a:ext uri="{FF2B5EF4-FFF2-40B4-BE49-F238E27FC236}">
                <a16:creationId xmlns:a16="http://schemas.microsoft.com/office/drawing/2014/main" id="{BC9714A0-DF31-7B47-ADBA-03F4858AE5AE}"/>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7681913"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7" name="Graphic 22">
            <a:extLst>
              <a:ext uri="{FF2B5EF4-FFF2-40B4-BE49-F238E27FC236}">
                <a16:creationId xmlns:a16="http://schemas.microsoft.com/office/drawing/2014/main" id="{1BEC1D43-456C-244B-A6DC-C53D351F6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38" name="Graphic 18">
            <a:extLst>
              <a:ext uri="{FF2B5EF4-FFF2-40B4-BE49-F238E27FC236}">
                <a16:creationId xmlns:a16="http://schemas.microsoft.com/office/drawing/2014/main" id="{84C4EA9E-4327-EC43-9DB0-8B7BF5A8F9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39" name="Graphic 8">
            <a:extLst>
              <a:ext uri="{FF2B5EF4-FFF2-40B4-BE49-F238E27FC236}">
                <a16:creationId xmlns:a16="http://schemas.microsoft.com/office/drawing/2014/main" id="{1991EC51-42A8-EF4A-9F31-2B0E38840E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0" name="Graphic 6">
            <a:extLst>
              <a:ext uri="{FF2B5EF4-FFF2-40B4-BE49-F238E27FC236}">
                <a16:creationId xmlns:a16="http://schemas.microsoft.com/office/drawing/2014/main" id="{A91968D4-533C-B54D-AF7C-C97AA262AC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60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itle 1">
            <a:extLst>
              <a:ext uri="{FF2B5EF4-FFF2-40B4-BE49-F238E27FC236}">
                <a16:creationId xmlns:a16="http://schemas.microsoft.com/office/drawing/2014/main" id="{2FB92E7F-323F-544F-8857-6E0767DEFE3C}"/>
              </a:ext>
            </a:extLst>
          </p:cNvPr>
          <p:cNvSpPr>
            <a:spLocks noGrp="1" noChangeArrowheads="1"/>
          </p:cNvSpPr>
          <p:nvPr>
            <p:ph type="title"/>
          </p:nvPr>
        </p:nvSpPr>
        <p:spPr>
          <a:xfrm>
            <a:off x="241300" y="365125"/>
            <a:ext cx="8637588" cy="644525"/>
          </a:xfrm>
        </p:spPr>
        <p:txBody>
          <a:bodyPr/>
          <a:lstStyle/>
          <a:p>
            <a:pPr eaLnBrk="1" hangingPunct="1"/>
            <a:r>
              <a:rPr lang="en-US" altLang="en-US" dirty="0"/>
              <a:t>Media Services</a:t>
            </a:r>
          </a:p>
        </p:txBody>
      </p:sp>
      <p:sp>
        <p:nvSpPr>
          <p:cNvPr id="142342" name="Footer Placeholder 2">
            <a:extLst>
              <a:ext uri="{FF2B5EF4-FFF2-40B4-BE49-F238E27FC236}">
                <a16:creationId xmlns:a16="http://schemas.microsoft.com/office/drawing/2014/main" id="{4E585A96-9C34-844D-8CD0-EF046EEA60DA}"/>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2343" name="Slide Number Placeholder 3">
            <a:extLst>
              <a:ext uri="{FF2B5EF4-FFF2-40B4-BE49-F238E27FC236}">
                <a16:creationId xmlns:a16="http://schemas.microsoft.com/office/drawing/2014/main" id="{073C11C4-6F49-0C41-B688-9A7C07AF2D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D805E18-CAA0-D24C-8153-F2DC8343928A}" type="slidenum">
              <a:rPr lang="en-US" altLang="en-US" smtClean="0">
                <a:solidFill>
                  <a:srgbClr val="161E2D"/>
                </a:solidFill>
                <a:latin typeface="Arial" panose="020B0604020202020204" pitchFamily="34" charset="0"/>
              </a:rPr>
              <a:pPr fontAlgn="base">
                <a:spcBef>
                  <a:spcPct val="0"/>
                </a:spcBef>
                <a:spcAft>
                  <a:spcPct val="0"/>
                </a:spcAft>
              </a:pPr>
              <a:t>118</a:t>
            </a:fld>
            <a:endParaRPr lang="en-US" altLang="en-US" dirty="0">
              <a:solidFill>
                <a:srgbClr val="161E2D"/>
              </a:solidFill>
              <a:latin typeface="Arial" panose="020B0604020202020204" pitchFamily="34" charset="0"/>
            </a:endParaRPr>
          </a:p>
        </p:txBody>
      </p:sp>
      <p:sp>
        <p:nvSpPr>
          <p:cNvPr id="142344" name="Text Placeholder 4">
            <a:extLst>
              <a:ext uri="{FF2B5EF4-FFF2-40B4-BE49-F238E27FC236}">
                <a16:creationId xmlns:a16="http://schemas.microsoft.com/office/drawing/2014/main" id="{BBAB3CAF-253E-614D-9417-2DFBB6AFEB48}"/>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2/4</a:t>
            </a:r>
          </a:p>
        </p:txBody>
      </p:sp>
      <p:sp>
        <p:nvSpPr>
          <p:cNvPr id="142345" name="TextBox 9">
            <a:extLst>
              <a:ext uri="{FF2B5EF4-FFF2-40B4-BE49-F238E27FC236}">
                <a16:creationId xmlns:a16="http://schemas.microsoft.com/office/drawing/2014/main" id="{9D579E20-A475-F649-A29C-179464CBDAC0}"/>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MediaLive</a:t>
            </a:r>
          </a:p>
        </p:txBody>
      </p:sp>
      <p:cxnSp>
        <p:nvCxnSpPr>
          <p:cNvPr id="11" name="Straight Connector 10">
            <a:extLst>
              <a:ext uri="{FF2B5EF4-FFF2-40B4-BE49-F238E27FC236}">
                <a16:creationId xmlns:a16="http://schemas.microsoft.com/office/drawing/2014/main" id="{8C6E2163-1EC3-6D4F-8495-795F35FE988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2347" name="TextBox 11">
            <a:extLst>
              <a:ext uri="{FF2B5EF4-FFF2-40B4-BE49-F238E27FC236}">
                <a16:creationId xmlns:a16="http://schemas.microsoft.com/office/drawing/2014/main" id="{F2C85490-4E2A-954F-9C9E-E92EC81B19A4}"/>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MediaPackage</a:t>
            </a:r>
          </a:p>
        </p:txBody>
      </p:sp>
      <p:sp>
        <p:nvSpPr>
          <p:cNvPr id="142348" name="TextBox 12">
            <a:extLst>
              <a:ext uri="{FF2B5EF4-FFF2-40B4-BE49-F238E27FC236}">
                <a16:creationId xmlns:a16="http://schemas.microsoft.com/office/drawing/2014/main" id="{7DEBDC75-116F-3C4D-92CA-97D3274F8EA2}"/>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MediaStore</a:t>
            </a:r>
          </a:p>
        </p:txBody>
      </p:sp>
      <p:cxnSp>
        <p:nvCxnSpPr>
          <p:cNvPr id="14" name="Straight Connector 13">
            <a:extLst>
              <a:ext uri="{FF2B5EF4-FFF2-40B4-BE49-F238E27FC236}">
                <a16:creationId xmlns:a16="http://schemas.microsoft.com/office/drawing/2014/main" id="{49B57DC4-262A-9040-AC0B-EDB43CF04D69}"/>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B47C7F1-F668-2E41-BB2B-B687E274FD5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2351" name="TextBox 15">
            <a:extLst>
              <a:ext uri="{FF2B5EF4-FFF2-40B4-BE49-F238E27FC236}">
                <a16:creationId xmlns:a16="http://schemas.microsoft.com/office/drawing/2014/main" id="{DA57E811-3C00-444D-909C-ACCE2AB1F84E}"/>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MediaTailor</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1" name="Graphic 24">
            <a:extLst>
              <a:ext uri="{FF2B5EF4-FFF2-40B4-BE49-F238E27FC236}">
                <a16:creationId xmlns:a16="http://schemas.microsoft.com/office/drawing/2014/main" id="{A35229C1-2912-0B4B-A006-43F472314B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2" name="Graphic 21">
            <a:extLst>
              <a:ext uri="{FF2B5EF4-FFF2-40B4-BE49-F238E27FC236}">
                <a16:creationId xmlns:a16="http://schemas.microsoft.com/office/drawing/2014/main" id="{6C89F355-DFF8-BC4E-9900-E50019701A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3" name="Graphic 19">
            <a:extLst>
              <a:ext uri="{FF2B5EF4-FFF2-40B4-BE49-F238E27FC236}">
                <a16:creationId xmlns:a16="http://schemas.microsoft.com/office/drawing/2014/main" id="{9528AB17-3161-F848-8F2C-66FFE8ACB5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4" name="Graphic 7">
            <a:extLst>
              <a:ext uri="{FF2B5EF4-FFF2-40B4-BE49-F238E27FC236}">
                <a16:creationId xmlns:a16="http://schemas.microsoft.com/office/drawing/2014/main" id="{0CF41E55-D83F-B848-9CC0-787A01AAA5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6088"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5" name="Title 1">
            <a:extLst>
              <a:ext uri="{FF2B5EF4-FFF2-40B4-BE49-F238E27FC236}">
                <a16:creationId xmlns:a16="http://schemas.microsoft.com/office/drawing/2014/main" id="{F0701702-809A-AA46-AB72-6292D89435DB}"/>
              </a:ext>
            </a:extLst>
          </p:cNvPr>
          <p:cNvSpPr>
            <a:spLocks noGrp="1" noChangeArrowheads="1"/>
          </p:cNvSpPr>
          <p:nvPr>
            <p:ph type="title"/>
          </p:nvPr>
        </p:nvSpPr>
        <p:spPr>
          <a:xfrm>
            <a:off x="241300" y="365125"/>
            <a:ext cx="8637588" cy="644525"/>
          </a:xfrm>
        </p:spPr>
        <p:txBody>
          <a:bodyPr/>
          <a:lstStyle/>
          <a:p>
            <a:pPr eaLnBrk="1" hangingPunct="1"/>
            <a:r>
              <a:rPr lang="en-US" altLang="en-US" dirty="0"/>
              <a:t>Media Services</a:t>
            </a:r>
          </a:p>
        </p:txBody>
      </p:sp>
      <p:sp>
        <p:nvSpPr>
          <p:cNvPr id="143366" name="Footer Placeholder 2">
            <a:extLst>
              <a:ext uri="{FF2B5EF4-FFF2-40B4-BE49-F238E27FC236}">
                <a16:creationId xmlns:a16="http://schemas.microsoft.com/office/drawing/2014/main" id="{993F8EC1-9425-554F-8612-3A8428E876BA}"/>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3367" name="Slide Number Placeholder 3">
            <a:extLst>
              <a:ext uri="{FF2B5EF4-FFF2-40B4-BE49-F238E27FC236}">
                <a16:creationId xmlns:a16="http://schemas.microsoft.com/office/drawing/2014/main" id="{6464D8D2-5BFF-6341-9981-7E57DCB938E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D707D75-48E2-2D48-A041-6671E510C10F}" type="slidenum">
              <a:rPr lang="en-US" altLang="en-US" smtClean="0">
                <a:solidFill>
                  <a:srgbClr val="161E2D"/>
                </a:solidFill>
                <a:latin typeface="Arial" panose="020B0604020202020204" pitchFamily="34" charset="0"/>
              </a:rPr>
              <a:pPr fontAlgn="base">
                <a:spcBef>
                  <a:spcPct val="0"/>
                </a:spcBef>
                <a:spcAft>
                  <a:spcPct val="0"/>
                </a:spcAft>
              </a:pPr>
              <a:t>119</a:t>
            </a:fld>
            <a:endParaRPr lang="en-US" altLang="en-US" dirty="0">
              <a:solidFill>
                <a:srgbClr val="161E2D"/>
              </a:solidFill>
              <a:latin typeface="Arial" panose="020B0604020202020204" pitchFamily="34" charset="0"/>
            </a:endParaRPr>
          </a:p>
        </p:txBody>
      </p:sp>
      <p:sp>
        <p:nvSpPr>
          <p:cNvPr id="143368" name="Text Placeholder 4">
            <a:extLst>
              <a:ext uri="{FF2B5EF4-FFF2-40B4-BE49-F238E27FC236}">
                <a16:creationId xmlns:a16="http://schemas.microsoft.com/office/drawing/2014/main" id="{74C428FD-F36C-E041-BE09-4A75532E288B}"/>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3/4</a:t>
            </a:r>
          </a:p>
        </p:txBody>
      </p:sp>
      <p:sp>
        <p:nvSpPr>
          <p:cNvPr id="143369" name="TextBox 9">
            <a:extLst>
              <a:ext uri="{FF2B5EF4-FFF2-40B4-BE49-F238E27FC236}">
                <a16:creationId xmlns:a16="http://schemas.microsoft.com/office/drawing/2014/main" id="{F2EEB291-3C38-6645-8C42-D244A9E53869}"/>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Conductor</a:t>
            </a:r>
          </a:p>
        </p:txBody>
      </p:sp>
      <p:cxnSp>
        <p:nvCxnSpPr>
          <p:cNvPr id="11" name="Straight Connector 10">
            <a:extLst>
              <a:ext uri="{FF2B5EF4-FFF2-40B4-BE49-F238E27FC236}">
                <a16:creationId xmlns:a16="http://schemas.microsoft.com/office/drawing/2014/main" id="{8C6E2163-1EC3-6D4F-8495-795F35FE988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3371" name="TextBox 11">
            <a:extLst>
              <a:ext uri="{FF2B5EF4-FFF2-40B4-BE49-F238E27FC236}">
                <a16:creationId xmlns:a16="http://schemas.microsoft.com/office/drawing/2014/main" id="{9FF63AE8-586C-4844-811D-093937D27885}"/>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 Delta</a:t>
            </a:r>
          </a:p>
        </p:txBody>
      </p:sp>
      <p:sp>
        <p:nvSpPr>
          <p:cNvPr id="143372" name="TextBox 12">
            <a:extLst>
              <a:ext uri="{FF2B5EF4-FFF2-40B4-BE49-F238E27FC236}">
                <a16:creationId xmlns:a16="http://schemas.microsoft.com/office/drawing/2014/main" id="{0C025CD6-C852-184B-9F93-D29E78B1006E}"/>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 Live</a:t>
            </a:r>
          </a:p>
        </p:txBody>
      </p:sp>
      <p:cxnSp>
        <p:nvCxnSpPr>
          <p:cNvPr id="14" name="Straight Connector 13">
            <a:extLst>
              <a:ext uri="{FF2B5EF4-FFF2-40B4-BE49-F238E27FC236}">
                <a16:creationId xmlns:a16="http://schemas.microsoft.com/office/drawing/2014/main" id="{49B57DC4-262A-9040-AC0B-EDB43CF04D69}"/>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B47C7F1-F668-2E41-BB2B-B687E274FD5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3375" name="TextBox 15">
            <a:extLst>
              <a:ext uri="{FF2B5EF4-FFF2-40B4-BE49-F238E27FC236}">
                <a16:creationId xmlns:a16="http://schemas.microsoft.com/office/drawing/2014/main" id="{DAC33C89-DB11-7A47-8A48-B0290AB8F0D0}"/>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Server</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Title 1">
            <a:extLst>
              <a:ext uri="{FF2B5EF4-FFF2-40B4-BE49-F238E27FC236}">
                <a16:creationId xmlns:a16="http://schemas.microsoft.com/office/drawing/2014/main" id="{C4F98E81-9D6F-9047-B611-7E1E52B818A6}"/>
              </a:ext>
            </a:extLst>
          </p:cNvPr>
          <p:cNvSpPr>
            <a:spLocks noGrp="1" noChangeArrowheads="1"/>
          </p:cNvSpPr>
          <p:nvPr>
            <p:ph type="title"/>
          </p:nvPr>
        </p:nvSpPr>
        <p:spPr>
          <a:xfrm>
            <a:off x="241300" y="365125"/>
            <a:ext cx="8637588" cy="644525"/>
          </a:xfrm>
        </p:spPr>
        <p:txBody>
          <a:bodyPr/>
          <a:lstStyle/>
          <a:p>
            <a:pPr eaLnBrk="1" hangingPunct="1"/>
            <a:r>
              <a:rPr lang="en-US" altLang="en-US" dirty="0"/>
              <a:t>Media Services</a:t>
            </a:r>
          </a:p>
        </p:txBody>
      </p:sp>
      <p:sp>
        <p:nvSpPr>
          <p:cNvPr id="144388" name="Footer Placeholder 2">
            <a:extLst>
              <a:ext uri="{FF2B5EF4-FFF2-40B4-BE49-F238E27FC236}">
                <a16:creationId xmlns:a16="http://schemas.microsoft.com/office/drawing/2014/main" id="{BCDF2468-F9FC-6F4A-9817-18DDD6672F33}"/>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4389" name="Slide Number Placeholder 3">
            <a:extLst>
              <a:ext uri="{FF2B5EF4-FFF2-40B4-BE49-F238E27FC236}">
                <a16:creationId xmlns:a16="http://schemas.microsoft.com/office/drawing/2014/main" id="{615814EE-F96A-244E-9E31-F58AEB15AD0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C01088F-06C3-4649-98A5-958BFECD6858}" type="slidenum">
              <a:rPr lang="en-US" altLang="en-US" smtClean="0">
                <a:solidFill>
                  <a:srgbClr val="161E2D"/>
                </a:solidFill>
                <a:latin typeface="Arial" panose="020B0604020202020204" pitchFamily="34" charset="0"/>
              </a:rPr>
              <a:pPr fontAlgn="base">
                <a:spcBef>
                  <a:spcPct val="0"/>
                </a:spcBef>
                <a:spcAft>
                  <a:spcPct val="0"/>
                </a:spcAft>
              </a:pPr>
              <a:t>120</a:t>
            </a:fld>
            <a:endParaRPr lang="en-US" altLang="en-US" dirty="0">
              <a:solidFill>
                <a:srgbClr val="161E2D"/>
              </a:solidFill>
              <a:latin typeface="Arial" panose="020B0604020202020204" pitchFamily="34" charset="0"/>
            </a:endParaRPr>
          </a:p>
        </p:txBody>
      </p:sp>
      <p:sp>
        <p:nvSpPr>
          <p:cNvPr id="144390" name="Text Placeholder 4">
            <a:extLst>
              <a:ext uri="{FF2B5EF4-FFF2-40B4-BE49-F238E27FC236}">
                <a16:creationId xmlns:a16="http://schemas.microsoft.com/office/drawing/2014/main" id="{2BCF1A70-BAE8-B24D-91BD-F40C87AD324A}"/>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4/4</a:t>
            </a:r>
          </a:p>
        </p:txBody>
      </p:sp>
      <p:cxnSp>
        <p:nvCxnSpPr>
          <p:cNvPr id="11" name="Straight Connector 10">
            <a:extLst>
              <a:ext uri="{FF2B5EF4-FFF2-40B4-BE49-F238E27FC236}">
                <a16:creationId xmlns:a16="http://schemas.microsoft.com/office/drawing/2014/main" id="{8C6E2163-1EC3-6D4F-8495-795F35FE988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B57DC4-262A-9040-AC0B-EDB43CF04D69}"/>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B47C7F1-F668-2E41-BB2B-B687E274FD58}"/>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3" name="Graphic 7">
            <a:extLst>
              <a:ext uri="{FF2B5EF4-FFF2-40B4-BE49-F238E27FC236}">
                <a16:creationId xmlns:a16="http://schemas.microsoft.com/office/drawing/2014/main" id="{77C3CFF7-EE31-0547-8B73-E9304BAD73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6088" y="11811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9">
            <a:extLst>
              <a:ext uri="{FF2B5EF4-FFF2-40B4-BE49-F238E27FC236}">
                <a16:creationId xmlns:a16="http://schemas.microsoft.com/office/drawing/2014/main" id="{1EE364CA-F5FF-924B-97FF-12304A681424}"/>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Appliances &amp; Software</a:t>
            </a:r>
          </a:p>
        </p:txBody>
      </p:sp>
      <p:sp>
        <p:nvSpPr>
          <p:cNvPr id="25" name="TextBox 9">
            <a:extLst>
              <a:ext uri="{FF2B5EF4-FFF2-40B4-BE49-F238E27FC236}">
                <a16:creationId xmlns:a16="http://schemas.microsoft.com/office/drawing/2014/main" id="{1E2583A4-08C0-9745-9496-3CFECEA661A9}"/>
              </a:ext>
            </a:extLst>
          </p:cNvPr>
          <p:cNvSpPr txBox="1">
            <a:spLocks noChangeArrowheads="1"/>
          </p:cNvSpPr>
          <p:nvPr/>
        </p:nvSpPr>
        <p:spPr bwMode="auto">
          <a:xfrm>
            <a:off x="4508500"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Interactive</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Video Service</a:t>
            </a:r>
          </a:p>
        </p:txBody>
      </p:sp>
      <p:sp>
        <p:nvSpPr>
          <p:cNvPr id="26" name="TextBox 11">
            <a:extLst>
              <a:ext uri="{FF2B5EF4-FFF2-40B4-BE49-F238E27FC236}">
                <a16:creationId xmlns:a16="http://schemas.microsoft.com/office/drawing/2014/main" id="{9BED284D-2590-CC40-BA55-826A42E466C0}"/>
              </a:ext>
            </a:extLst>
          </p:cNvPr>
          <p:cNvSpPr txBox="1">
            <a:spLocks noChangeArrowheads="1"/>
          </p:cNvSpPr>
          <p:nvPr/>
        </p:nvSpPr>
        <p:spPr bwMode="auto">
          <a:xfrm>
            <a:off x="6777355"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Elemental Link</a:t>
            </a:r>
          </a:p>
        </p:txBody>
      </p:sp>
      <p:pic>
        <p:nvPicPr>
          <p:cNvPr id="27" name="Graphic 19">
            <a:extLst>
              <a:ext uri="{FF2B5EF4-FFF2-40B4-BE49-F238E27FC236}">
                <a16:creationId xmlns:a16="http://schemas.microsoft.com/office/drawing/2014/main" id="{968AD128-7264-634F-9A6B-1096D5D5D6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592"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raphic 7">
            <a:extLst>
              <a:ext uri="{FF2B5EF4-FFF2-40B4-BE49-F238E27FC236}">
                <a16:creationId xmlns:a16="http://schemas.microsoft.com/office/drawing/2014/main" id="{84FFFDC8-D019-0D41-A195-0246AD9C25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phic 24">
            <a:extLst>
              <a:ext uri="{FF2B5EF4-FFF2-40B4-BE49-F238E27FC236}">
                <a16:creationId xmlns:a16="http://schemas.microsoft.com/office/drawing/2014/main" id="{C701CB9B-8EB5-2D40-8E29-FACFEFDE260C}"/>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9817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5">
            <a:extLst>
              <a:ext uri="{FF2B5EF4-FFF2-40B4-BE49-F238E27FC236}">
                <a16:creationId xmlns:a16="http://schemas.microsoft.com/office/drawing/2014/main" id="{ECEDDC89-A832-1847-8882-0C5D6E2230C6}"/>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Nimble Studio</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9" name="Graphic 7">
            <a:extLst>
              <a:ext uri="{FF2B5EF4-FFF2-40B4-BE49-F238E27FC236}">
                <a16:creationId xmlns:a16="http://schemas.microsoft.com/office/drawing/2014/main" id="{7DEE0A94-5592-9343-B960-B96028263D9C}"/>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0" name="Title 1">
            <a:extLst>
              <a:ext uri="{FF2B5EF4-FFF2-40B4-BE49-F238E27FC236}">
                <a16:creationId xmlns:a16="http://schemas.microsoft.com/office/drawing/2014/main" id="{4BFB45A7-3880-D64B-8AA3-FE7FA46E612F}"/>
              </a:ext>
            </a:extLst>
          </p:cNvPr>
          <p:cNvSpPr>
            <a:spLocks noGrp="1" noChangeArrowheads="1"/>
          </p:cNvSpPr>
          <p:nvPr>
            <p:ph type="ctrTitle"/>
          </p:nvPr>
        </p:nvSpPr>
        <p:spPr>
          <a:xfrm>
            <a:off x="290513" y="2101850"/>
            <a:ext cx="8196262" cy="2251075"/>
          </a:xfrm>
        </p:spPr>
        <p:txBody>
          <a:bodyPr/>
          <a:lstStyle/>
          <a:p>
            <a:pPr eaLnBrk="1" hangingPunct="1"/>
            <a:r>
              <a:rPr lang="en-US" altLang="en-US" dirty="0"/>
              <a:t>Migration &amp;</a:t>
            </a:r>
            <a:br>
              <a:rPr lang="en-US" altLang="en-US" dirty="0"/>
            </a:br>
            <a:r>
              <a:rPr lang="en-US" altLang="en-US" dirty="0"/>
              <a:t>Transfer</a:t>
            </a:r>
          </a:p>
        </p:txBody>
      </p:sp>
      <p:sp>
        <p:nvSpPr>
          <p:cNvPr id="145411" name="Footer Placeholder 2">
            <a:extLst>
              <a:ext uri="{FF2B5EF4-FFF2-40B4-BE49-F238E27FC236}">
                <a16:creationId xmlns:a16="http://schemas.microsoft.com/office/drawing/2014/main" id="{A7898489-8551-C845-92D0-EBD6890BCB65}"/>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5412" name="Slide Number Placeholder 3">
            <a:extLst>
              <a:ext uri="{FF2B5EF4-FFF2-40B4-BE49-F238E27FC236}">
                <a16:creationId xmlns:a16="http://schemas.microsoft.com/office/drawing/2014/main" id="{D9FD0B9A-D4D4-754B-80B6-F8935B444A7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0FF461-7A44-764B-979D-CF02088913F8}" type="slidenum">
              <a:rPr lang="en-US" altLang="en-US" smtClean="0">
                <a:solidFill>
                  <a:srgbClr val="161E2D"/>
                </a:solidFill>
                <a:latin typeface="Arial" panose="020B0604020202020204" pitchFamily="34" charset="0"/>
              </a:rPr>
              <a:pPr fontAlgn="base">
                <a:spcBef>
                  <a:spcPct val="0"/>
                </a:spcBef>
                <a:spcAft>
                  <a:spcPct val="0"/>
                </a:spcAft>
              </a:pPr>
              <a:t>121</a:t>
            </a:fld>
            <a:endParaRPr lang="en-US" altLang="en-US" dirty="0">
              <a:solidFill>
                <a:srgbClr val="161E2D"/>
              </a:solidFill>
              <a:latin typeface="Arial" panose="020B0604020202020204" pitchFamily="34" charset="0"/>
            </a:endParaRPr>
          </a:p>
        </p:txBody>
      </p:sp>
      <p:sp>
        <p:nvSpPr>
          <p:cNvPr id="145413" name="Title 3">
            <a:extLst>
              <a:ext uri="{FF2B5EF4-FFF2-40B4-BE49-F238E27FC236}">
                <a16:creationId xmlns:a16="http://schemas.microsoft.com/office/drawing/2014/main" id="{D8305323-3D54-6C47-A184-38F170AD75F2}"/>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3" name="Graphic 23">
            <a:extLst>
              <a:ext uri="{FF2B5EF4-FFF2-40B4-BE49-F238E27FC236}">
                <a16:creationId xmlns:a16="http://schemas.microsoft.com/office/drawing/2014/main" id="{0E4D555B-6262-A648-AECD-7A410DD139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4" name="Graphic 21">
            <a:extLst>
              <a:ext uri="{FF2B5EF4-FFF2-40B4-BE49-F238E27FC236}">
                <a16:creationId xmlns:a16="http://schemas.microsoft.com/office/drawing/2014/main" id="{29EBF3FF-7F82-FD4A-89C8-1202691CCA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6" name="Graphic 17">
            <a:extLst>
              <a:ext uri="{FF2B5EF4-FFF2-40B4-BE49-F238E27FC236}">
                <a16:creationId xmlns:a16="http://schemas.microsoft.com/office/drawing/2014/main" id="{BCCF0770-78A0-6044-AFC6-7548EDB32D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7" name="Title 1">
            <a:extLst>
              <a:ext uri="{FF2B5EF4-FFF2-40B4-BE49-F238E27FC236}">
                <a16:creationId xmlns:a16="http://schemas.microsoft.com/office/drawing/2014/main" id="{BFDBB2CE-9752-2744-AF01-00F20AC118E2}"/>
              </a:ext>
            </a:extLst>
          </p:cNvPr>
          <p:cNvSpPr>
            <a:spLocks noGrp="1" noChangeArrowheads="1"/>
          </p:cNvSpPr>
          <p:nvPr>
            <p:ph type="title"/>
          </p:nvPr>
        </p:nvSpPr>
        <p:spPr>
          <a:xfrm>
            <a:off x="241300" y="365125"/>
            <a:ext cx="8637588" cy="644525"/>
          </a:xfrm>
        </p:spPr>
        <p:txBody>
          <a:bodyPr/>
          <a:lstStyle/>
          <a:p>
            <a:pPr eaLnBrk="1" hangingPunct="1"/>
            <a:r>
              <a:rPr lang="en-US" altLang="en-US" dirty="0"/>
              <a:t>Migration &amp; Transfer</a:t>
            </a:r>
          </a:p>
        </p:txBody>
      </p:sp>
      <p:sp>
        <p:nvSpPr>
          <p:cNvPr id="146438" name="Footer Placeholder 2">
            <a:extLst>
              <a:ext uri="{FF2B5EF4-FFF2-40B4-BE49-F238E27FC236}">
                <a16:creationId xmlns:a16="http://schemas.microsoft.com/office/drawing/2014/main" id="{923E91AE-FD42-294C-AC0E-216ACE84E60B}"/>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6439" name="Slide Number Placeholder 3">
            <a:extLst>
              <a:ext uri="{FF2B5EF4-FFF2-40B4-BE49-F238E27FC236}">
                <a16:creationId xmlns:a16="http://schemas.microsoft.com/office/drawing/2014/main" id="{61F7C1FA-7039-4B40-B8BE-626EFF542A4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6C8F5F8-B234-3B4B-9F7F-39D6B3E3AEC7}" type="slidenum">
              <a:rPr lang="en-US" altLang="en-US" smtClean="0">
                <a:solidFill>
                  <a:srgbClr val="161E2D"/>
                </a:solidFill>
                <a:latin typeface="Arial" panose="020B0604020202020204" pitchFamily="34" charset="0"/>
              </a:rPr>
              <a:pPr fontAlgn="base">
                <a:spcBef>
                  <a:spcPct val="0"/>
                </a:spcBef>
                <a:spcAft>
                  <a:spcPct val="0"/>
                </a:spcAft>
              </a:pPr>
              <a:t>122</a:t>
            </a:fld>
            <a:endParaRPr lang="en-US" altLang="en-US" dirty="0">
              <a:solidFill>
                <a:srgbClr val="161E2D"/>
              </a:solidFill>
              <a:latin typeface="Arial" panose="020B0604020202020204" pitchFamily="34" charset="0"/>
            </a:endParaRPr>
          </a:p>
        </p:txBody>
      </p:sp>
      <p:sp>
        <p:nvSpPr>
          <p:cNvPr id="146440" name="Text Placeholder 4">
            <a:extLst>
              <a:ext uri="{FF2B5EF4-FFF2-40B4-BE49-F238E27FC236}">
                <a16:creationId xmlns:a16="http://schemas.microsoft.com/office/drawing/2014/main" id="{B331D0B5-90BB-FC4D-8B7C-1E957DA3CB52}"/>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1/2</a:t>
            </a:r>
          </a:p>
        </p:txBody>
      </p:sp>
      <p:sp>
        <p:nvSpPr>
          <p:cNvPr id="146441" name="TextBox 9">
            <a:extLst>
              <a:ext uri="{FF2B5EF4-FFF2-40B4-BE49-F238E27FC236}">
                <a16:creationId xmlns:a16="http://schemas.microsoft.com/office/drawing/2014/main" id="{E1021F1F-4083-BF40-A4A4-BB3335D1BA51}"/>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Application</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Discovery Service</a:t>
            </a:r>
          </a:p>
        </p:txBody>
      </p:sp>
      <p:cxnSp>
        <p:nvCxnSpPr>
          <p:cNvPr id="11" name="Straight Connector 10">
            <a:extLst>
              <a:ext uri="{FF2B5EF4-FFF2-40B4-BE49-F238E27FC236}">
                <a16:creationId xmlns:a16="http://schemas.microsoft.com/office/drawing/2014/main" id="{E4A782C5-AB70-D745-AA52-9480622907C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6444" name="TextBox 12">
            <a:extLst>
              <a:ext uri="{FF2B5EF4-FFF2-40B4-BE49-F238E27FC236}">
                <a16:creationId xmlns:a16="http://schemas.microsoft.com/office/drawing/2014/main" id="{0FDF1365-7056-D948-913F-18757388B2CD}"/>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DataSync</a:t>
            </a:r>
          </a:p>
        </p:txBody>
      </p:sp>
      <p:cxnSp>
        <p:nvCxnSpPr>
          <p:cNvPr id="14" name="Straight Connector 13">
            <a:extLst>
              <a:ext uri="{FF2B5EF4-FFF2-40B4-BE49-F238E27FC236}">
                <a16:creationId xmlns:a16="http://schemas.microsoft.com/office/drawing/2014/main" id="{8DEFD04B-0294-9248-9D47-3E8CD54CEFC7}"/>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C15BA71-146D-9E4C-8C7C-16D08749892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46447" name="TextBox 15">
            <a:extLst>
              <a:ext uri="{FF2B5EF4-FFF2-40B4-BE49-F238E27FC236}">
                <a16:creationId xmlns:a16="http://schemas.microsoft.com/office/drawing/2014/main" id="{FD6339BB-EC3F-B14A-9AC9-57D170AA02A9}"/>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Migration Hub</a:t>
            </a:r>
          </a:p>
        </p:txBody>
      </p:sp>
      <p:sp>
        <p:nvSpPr>
          <p:cNvPr id="146448" name="TextBox 16">
            <a:extLst>
              <a:ext uri="{FF2B5EF4-FFF2-40B4-BE49-F238E27FC236}">
                <a16:creationId xmlns:a16="http://schemas.microsoft.com/office/drawing/2014/main" id="{AFD66F9B-C66C-6145-B57E-FFAC16B5ABA9}"/>
              </a:ext>
            </a:extLst>
          </p:cNvPr>
          <p:cNvSpPr txBox="1">
            <a:spLocks noChangeArrowheads="1"/>
          </p:cNvSpPr>
          <p:nvPr/>
        </p:nvSpPr>
        <p:spPr bwMode="auto">
          <a:xfrm>
            <a:off x="7332872" y="3260725"/>
            <a:ext cx="11605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Agent</a:t>
            </a:r>
          </a:p>
        </p:txBody>
      </p:sp>
      <p:pic>
        <p:nvPicPr>
          <p:cNvPr id="146449" name="Graphic 6">
            <a:extLst>
              <a:ext uri="{FF2B5EF4-FFF2-40B4-BE49-F238E27FC236}">
                <a16:creationId xmlns:a16="http://schemas.microsoft.com/office/drawing/2014/main" id="{742A9780-8848-4941-ACC7-D798B0D64D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1913"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phic 8">
            <a:extLst>
              <a:ext uri="{FF2B5EF4-FFF2-40B4-BE49-F238E27FC236}">
                <a16:creationId xmlns:a16="http://schemas.microsoft.com/office/drawing/2014/main" id="{AB0D91F9-474C-984C-86AF-225EADE14B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6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1">
            <a:extLst>
              <a:ext uri="{FF2B5EF4-FFF2-40B4-BE49-F238E27FC236}">
                <a16:creationId xmlns:a16="http://schemas.microsoft.com/office/drawing/2014/main" id="{8CDA57C9-CCA8-4D47-AFA3-504E4CAAC73E}"/>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Transfer Family</a:t>
            </a:r>
          </a:p>
        </p:txBody>
      </p:sp>
      <p:sp>
        <p:nvSpPr>
          <p:cNvPr id="21" name="TextBox 15">
            <a:extLst>
              <a:ext uri="{FF2B5EF4-FFF2-40B4-BE49-F238E27FC236}">
                <a16:creationId xmlns:a16="http://schemas.microsoft.com/office/drawing/2014/main" id="{3B9DA951-0828-AC49-A497-D326060A272D}"/>
              </a:ext>
            </a:extLst>
          </p:cNvPr>
          <p:cNvSpPr txBox="1">
            <a:spLocks noChangeArrowheads="1"/>
          </p:cNvSpPr>
          <p:nvPr/>
        </p:nvSpPr>
        <p:spPr bwMode="auto">
          <a:xfrm>
            <a:off x="5083591" y="3298825"/>
            <a:ext cx="11008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FTPS</a:t>
            </a:r>
          </a:p>
        </p:txBody>
      </p:sp>
      <p:sp>
        <p:nvSpPr>
          <p:cNvPr id="22" name="TextBox 16">
            <a:extLst>
              <a:ext uri="{FF2B5EF4-FFF2-40B4-BE49-F238E27FC236}">
                <a16:creationId xmlns:a16="http://schemas.microsoft.com/office/drawing/2014/main" id="{1A796993-7969-8743-9185-8638733B1102}"/>
              </a:ext>
            </a:extLst>
          </p:cNvPr>
          <p:cNvSpPr txBox="1">
            <a:spLocks noChangeArrowheads="1"/>
          </p:cNvSpPr>
          <p:nvPr/>
        </p:nvSpPr>
        <p:spPr bwMode="auto">
          <a:xfrm>
            <a:off x="5071697" y="4411663"/>
            <a:ext cx="11008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SFTP</a:t>
            </a:r>
          </a:p>
        </p:txBody>
      </p:sp>
      <p:sp>
        <p:nvSpPr>
          <p:cNvPr id="23" name="TextBox 17">
            <a:extLst>
              <a:ext uri="{FF2B5EF4-FFF2-40B4-BE49-F238E27FC236}">
                <a16:creationId xmlns:a16="http://schemas.microsoft.com/office/drawing/2014/main" id="{D57DEC5D-6120-8B43-AE0C-2A77B1BD9AE8}"/>
              </a:ext>
            </a:extLst>
          </p:cNvPr>
          <p:cNvSpPr txBox="1">
            <a:spLocks noChangeArrowheads="1"/>
          </p:cNvSpPr>
          <p:nvPr/>
        </p:nvSpPr>
        <p:spPr bwMode="auto">
          <a:xfrm>
            <a:off x="5083591" y="5454650"/>
            <a:ext cx="11008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FTP</a:t>
            </a:r>
          </a:p>
        </p:txBody>
      </p:sp>
      <p:pic>
        <p:nvPicPr>
          <p:cNvPr id="24" name="Graphic 7">
            <a:extLst>
              <a:ext uri="{FF2B5EF4-FFF2-40B4-BE49-F238E27FC236}">
                <a16:creationId xmlns:a16="http://schemas.microsoft.com/office/drawing/2014/main" id="{B0747FD8-D7BD-DB45-B9C8-29AC0CA250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6232" y="27971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Graphic 20">
            <a:extLst>
              <a:ext uri="{FF2B5EF4-FFF2-40B4-BE49-F238E27FC236}">
                <a16:creationId xmlns:a16="http://schemas.microsoft.com/office/drawing/2014/main" id="{029E6802-6820-F749-A21B-CD94A6D2F5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06232" y="49752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Graphic 22">
            <a:extLst>
              <a:ext uri="{FF2B5EF4-FFF2-40B4-BE49-F238E27FC236}">
                <a16:creationId xmlns:a16="http://schemas.microsoft.com/office/drawing/2014/main" id="{4453C4EE-F4C4-094D-9650-613868304CA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06232" y="39211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15">
            <a:extLst>
              <a:ext uri="{FF2B5EF4-FFF2-40B4-BE49-F238E27FC236}">
                <a16:creationId xmlns:a16="http://schemas.microsoft.com/office/drawing/2014/main" id="{685D512D-2A09-E149-AED9-02A8FA51091E}"/>
              </a:ext>
            </a:extLst>
          </p:cNvPr>
          <p:cNvSpPr txBox="1">
            <a:spLocks noChangeArrowheads="1"/>
          </p:cNvSpPr>
          <p:nvPr/>
        </p:nvSpPr>
        <p:spPr bwMode="auto">
          <a:xfrm>
            <a:off x="9471374" y="3298825"/>
            <a:ext cx="14439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Refactor Spaces services</a:t>
            </a:r>
          </a:p>
        </p:txBody>
      </p:sp>
      <p:sp>
        <p:nvSpPr>
          <p:cNvPr id="28" name="TextBox 16">
            <a:extLst>
              <a:ext uri="{FF2B5EF4-FFF2-40B4-BE49-F238E27FC236}">
                <a16:creationId xmlns:a16="http://schemas.microsoft.com/office/drawing/2014/main" id="{2D6EEF2A-E088-3645-8D10-2D7C46B04B0A}"/>
              </a:ext>
            </a:extLst>
          </p:cNvPr>
          <p:cNvSpPr txBox="1">
            <a:spLocks noChangeArrowheads="1"/>
          </p:cNvSpPr>
          <p:nvPr/>
        </p:nvSpPr>
        <p:spPr bwMode="auto">
          <a:xfrm>
            <a:off x="9471374" y="4411663"/>
            <a:ext cx="14439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Refactor Spaces applications</a:t>
            </a:r>
          </a:p>
        </p:txBody>
      </p:sp>
      <p:sp>
        <p:nvSpPr>
          <p:cNvPr id="29" name="TextBox 17">
            <a:extLst>
              <a:ext uri="{FF2B5EF4-FFF2-40B4-BE49-F238E27FC236}">
                <a16:creationId xmlns:a16="http://schemas.microsoft.com/office/drawing/2014/main" id="{45A5090B-7004-4F4B-B930-FC2DD6A6F7F2}"/>
              </a:ext>
            </a:extLst>
          </p:cNvPr>
          <p:cNvSpPr txBox="1">
            <a:spLocks noChangeArrowheads="1"/>
          </p:cNvSpPr>
          <p:nvPr/>
        </p:nvSpPr>
        <p:spPr bwMode="auto">
          <a:xfrm>
            <a:off x="9471373" y="5454650"/>
            <a:ext cx="14439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Refactor Spaces environments</a:t>
            </a:r>
          </a:p>
        </p:txBody>
      </p:sp>
      <p:pic>
        <p:nvPicPr>
          <p:cNvPr id="30" name="Graphic 7">
            <a:extLst>
              <a:ext uri="{FF2B5EF4-FFF2-40B4-BE49-F238E27FC236}">
                <a16:creationId xmlns:a16="http://schemas.microsoft.com/office/drawing/2014/main" id="{D049DC16-D97B-E441-B44B-9DC5E8CE8C95}"/>
              </a:ext>
            </a:extLst>
          </p:cNvPr>
          <p:cNvPicPr>
            <a:picLocks noChangeAspect="1" noChangeArrowheads="1"/>
          </p:cNvPicPr>
          <p:nvPr/>
        </p:nvPicPr>
        <p:blipFill>
          <a:blip r:embed="rId10">
            <a:extLst>
              <a:ext uri="{96DAC541-7B7A-43D3-8B79-37D633B846F1}">
                <asvg:svgBlip xmlns:asvg="http://schemas.microsoft.com/office/drawing/2016/SVG/main" r:embed="rId11"/>
              </a:ext>
            </a:extLst>
          </a:blip>
          <a:srcRect/>
          <a:stretch/>
        </p:blipFill>
        <p:spPr bwMode="auto">
          <a:xfrm>
            <a:off x="9964738" y="27971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Graphic 20">
            <a:extLst>
              <a:ext uri="{FF2B5EF4-FFF2-40B4-BE49-F238E27FC236}">
                <a16:creationId xmlns:a16="http://schemas.microsoft.com/office/drawing/2014/main" id="{8BDA05E5-16A3-EA4C-A428-4EE197FA8D6A}"/>
              </a:ext>
            </a:extLst>
          </p:cNvPr>
          <p:cNvPicPr>
            <a:picLocks noChangeAspect="1" noChangeArrowheads="1"/>
          </p:cNvPicPr>
          <p:nvPr/>
        </p:nvPicPr>
        <p:blipFill>
          <a:blip r:embed="rId12">
            <a:extLst>
              <a:ext uri="{96DAC541-7B7A-43D3-8B79-37D633B846F1}">
                <asvg:svgBlip xmlns:asvg="http://schemas.microsoft.com/office/drawing/2016/SVG/main" r:embed="rId13"/>
              </a:ext>
            </a:extLst>
          </a:blip>
          <a:srcRect/>
          <a:stretch/>
        </p:blipFill>
        <p:spPr bwMode="auto">
          <a:xfrm>
            <a:off x="9964738" y="49752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Graphic 22">
            <a:extLst>
              <a:ext uri="{FF2B5EF4-FFF2-40B4-BE49-F238E27FC236}">
                <a16:creationId xmlns:a16="http://schemas.microsoft.com/office/drawing/2014/main" id="{893C4E07-80C3-0742-926F-E725698F6065}"/>
              </a:ext>
            </a:extLst>
          </p:cNvPr>
          <p:cNvPicPr>
            <a:picLocks noChangeAspect="1" noChangeArrowheads="1"/>
          </p:cNvPicPr>
          <p:nvPr/>
        </p:nvPicPr>
        <p:blipFill>
          <a:blip r:embed="rId14">
            <a:extLst>
              <a:ext uri="{96DAC541-7B7A-43D3-8B79-37D633B846F1}">
                <asvg:svgBlip xmlns:asvg="http://schemas.microsoft.com/office/drawing/2016/SVG/main" r:embed="rId15"/>
              </a:ext>
            </a:extLst>
          </a:blip>
          <a:srcRect/>
          <a:stretch/>
        </p:blipFill>
        <p:spPr bwMode="auto">
          <a:xfrm>
            <a:off x="9964738" y="39211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9" name="Graphic 6">
            <a:extLst>
              <a:ext uri="{FF2B5EF4-FFF2-40B4-BE49-F238E27FC236}">
                <a16:creationId xmlns:a16="http://schemas.microsoft.com/office/drawing/2014/main" id="{C4A12D58-D14A-F849-A2F5-28C8A46B0C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0" name="Title 1">
            <a:extLst>
              <a:ext uri="{FF2B5EF4-FFF2-40B4-BE49-F238E27FC236}">
                <a16:creationId xmlns:a16="http://schemas.microsoft.com/office/drawing/2014/main" id="{EA2EC3DD-4102-D049-B54C-F458964DE9D7}"/>
              </a:ext>
            </a:extLst>
          </p:cNvPr>
          <p:cNvSpPr>
            <a:spLocks noGrp="1" noChangeArrowheads="1"/>
          </p:cNvSpPr>
          <p:nvPr>
            <p:ph type="title"/>
          </p:nvPr>
        </p:nvSpPr>
        <p:spPr>
          <a:xfrm>
            <a:off x="241300" y="365125"/>
            <a:ext cx="8637588" cy="644525"/>
          </a:xfrm>
        </p:spPr>
        <p:txBody>
          <a:bodyPr/>
          <a:lstStyle/>
          <a:p>
            <a:pPr eaLnBrk="1" hangingPunct="1"/>
            <a:r>
              <a:rPr lang="en-US" altLang="en-US" dirty="0"/>
              <a:t>Migration &amp; Transfer</a:t>
            </a:r>
          </a:p>
        </p:txBody>
      </p:sp>
      <p:sp>
        <p:nvSpPr>
          <p:cNvPr id="147461" name="Footer Placeholder 2">
            <a:extLst>
              <a:ext uri="{FF2B5EF4-FFF2-40B4-BE49-F238E27FC236}">
                <a16:creationId xmlns:a16="http://schemas.microsoft.com/office/drawing/2014/main" id="{AEA53320-B222-6547-8CC5-ABF01CAA75EA}"/>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47462" name="Slide Number Placeholder 3">
            <a:extLst>
              <a:ext uri="{FF2B5EF4-FFF2-40B4-BE49-F238E27FC236}">
                <a16:creationId xmlns:a16="http://schemas.microsoft.com/office/drawing/2014/main" id="{84D705BE-3124-F246-ABF1-53A8419F4E6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0AABD58-6624-3E4A-B134-E8F4C7E5FBCF}" type="slidenum">
              <a:rPr lang="en-US" altLang="en-US" smtClean="0">
                <a:solidFill>
                  <a:srgbClr val="161E2D"/>
                </a:solidFill>
                <a:latin typeface="Arial" panose="020B0604020202020204" pitchFamily="34" charset="0"/>
              </a:rPr>
              <a:pPr fontAlgn="base">
                <a:spcBef>
                  <a:spcPct val="0"/>
                </a:spcBef>
                <a:spcAft>
                  <a:spcPct val="0"/>
                </a:spcAft>
              </a:pPr>
              <a:t>123</a:t>
            </a:fld>
            <a:endParaRPr lang="en-US" altLang="en-US" dirty="0">
              <a:solidFill>
                <a:srgbClr val="161E2D"/>
              </a:solidFill>
              <a:latin typeface="Arial" panose="020B0604020202020204" pitchFamily="34" charset="0"/>
            </a:endParaRPr>
          </a:p>
        </p:txBody>
      </p:sp>
      <p:sp>
        <p:nvSpPr>
          <p:cNvPr id="147463" name="Text Placeholder 4">
            <a:extLst>
              <a:ext uri="{FF2B5EF4-FFF2-40B4-BE49-F238E27FC236}">
                <a16:creationId xmlns:a16="http://schemas.microsoft.com/office/drawing/2014/main" id="{3F7017FD-A8D5-4F44-8A18-72E25F6300FD}"/>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2/2</a:t>
            </a:r>
          </a:p>
        </p:txBody>
      </p:sp>
      <p:sp>
        <p:nvSpPr>
          <p:cNvPr id="147464" name="TextBox 9">
            <a:extLst>
              <a:ext uri="{FF2B5EF4-FFF2-40B4-BE49-F238E27FC236}">
                <a16:creationId xmlns:a16="http://schemas.microsoft.com/office/drawing/2014/main" id="{A8C451E0-5011-3244-95C8-7C23E52B63B9}"/>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Server Migration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Service (AWS SMS)</a:t>
            </a:r>
          </a:p>
        </p:txBody>
      </p:sp>
      <p:cxnSp>
        <p:nvCxnSpPr>
          <p:cNvPr id="11" name="Straight Connector 10">
            <a:extLst>
              <a:ext uri="{FF2B5EF4-FFF2-40B4-BE49-F238E27FC236}">
                <a16:creationId xmlns:a16="http://schemas.microsoft.com/office/drawing/2014/main" id="{E4A782C5-AB70-D745-AA52-9480622907C9}"/>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DEFD04B-0294-9248-9D47-3E8CD54CEFC7}"/>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C15BA71-146D-9E4C-8C7C-16D087498929}"/>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24" name="Graphic 18">
            <a:extLst>
              <a:ext uri="{FF2B5EF4-FFF2-40B4-BE49-F238E27FC236}">
                <a16:creationId xmlns:a16="http://schemas.microsoft.com/office/drawing/2014/main" id="{8E9CA6B0-441B-FE48-90F8-525FA9362A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971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2">
            <a:extLst>
              <a:ext uri="{FF2B5EF4-FFF2-40B4-BE49-F238E27FC236}">
                <a16:creationId xmlns:a16="http://schemas.microsoft.com/office/drawing/2014/main" id="{74B3F4D2-62BB-054F-A2C0-4675EAC4FDE6}"/>
              </a:ext>
            </a:extLst>
          </p:cNvPr>
          <p:cNvSpPr txBox="1">
            <a:spLocks noChangeArrowheads="1"/>
          </p:cNvSpPr>
          <p:nvPr/>
        </p:nvSpPr>
        <p:spPr bwMode="auto">
          <a:xfrm>
            <a:off x="4502001"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Application </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Migration Service</a:t>
            </a:r>
          </a:p>
        </p:txBody>
      </p:sp>
      <p:pic>
        <p:nvPicPr>
          <p:cNvPr id="26" name="Graphic 23">
            <a:extLst>
              <a:ext uri="{FF2B5EF4-FFF2-40B4-BE49-F238E27FC236}">
                <a16:creationId xmlns:a16="http://schemas.microsoft.com/office/drawing/2014/main" id="{985D79AA-47C0-E145-BEB1-C1BA8A936642}"/>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753253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15">
            <a:extLst>
              <a:ext uri="{FF2B5EF4-FFF2-40B4-BE49-F238E27FC236}">
                <a16:creationId xmlns:a16="http://schemas.microsoft.com/office/drawing/2014/main" id="{4BFA5944-43CC-D648-9BC0-9C52E003DF85}"/>
              </a:ext>
            </a:extLst>
          </p:cNvPr>
          <p:cNvSpPr txBox="1">
            <a:spLocks noChangeArrowheads="1"/>
          </p:cNvSpPr>
          <p:nvPr/>
        </p:nvSpPr>
        <p:spPr bwMode="auto">
          <a:xfrm>
            <a:off x="6818163"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Migration Evaluator</a:t>
            </a:r>
          </a:p>
        </p:txBody>
      </p:sp>
      <p:pic>
        <p:nvPicPr>
          <p:cNvPr id="16" name="Graphic 23">
            <a:extLst>
              <a:ext uri="{FF2B5EF4-FFF2-40B4-BE49-F238E27FC236}">
                <a16:creationId xmlns:a16="http://schemas.microsoft.com/office/drawing/2014/main" id="{15D7498F-390C-E346-AA55-BAEEA65060EF}"/>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9817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5">
            <a:extLst>
              <a:ext uri="{FF2B5EF4-FFF2-40B4-BE49-F238E27FC236}">
                <a16:creationId xmlns:a16="http://schemas.microsoft.com/office/drawing/2014/main" id="{B47B044A-571B-2346-BAA8-36BC7FF22EBB}"/>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Mainframe Modernization</a:t>
            </a:r>
          </a:p>
        </p:txBody>
      </p:sp>
      <p:sp>
        <p:nvSpPr>
          <p:cNvPr id="18" name="TextBox 30">
            <a:extLst>
              <a:ext uri="{FF2B5EF4-FFF2-40B4-BE49-F238E27FC236}">
                <a16:creationId xmlns:a16="http://schemas.microsoft.com/office/drawing/2014/main" id="{D2D9D4C5-AF46-9143-A6D2-4731FBA9DD7C}"/>
              </a:ext>
            </a:extLst>
          </p:cNvPr>
          <p:cNvSpPr txBox="1">
            <a:spLocks noChangeArrowheads="1"/>
          </p:cNvSpPr>
          <p:nvPr/>
        </p:nvSpPr>
        <p:spPr bwMode="auto">
          <a:xfrm>
            <a:off x="9219568" y="3238500"/>
            <a:ext cx="9858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Analyzer</a:t>
            </a:r>
          </a:p>
        </p:txBody>
      </p:sp>
      <p:sp>
        <p:nvSpPr>
          <p:cNvPr id="19" name="TextBox 31">
            <a:extLst>
              <a:ext uri="{FF2B5EF4-FFF2-40B4-BE49-F238E27FC236}">
                <a16:creationId xmlns:a16="http://schemas.microsoft.com/office/drawing/2014/main" id="{F9617B8A-80F4-5844-B10A-9551DEE46573}"/>
              </a:ext>
            </a:extLst>
          </p:cNvPr>
          <p:cNvSpPr txBox="1">
            <a:spLocks noChangeArrowheads="1"/>
          </p:cNvSpPr>
          <p:nvPr/>
        </p:nvSpPr>
        <p:spPr bwMode="auto">
          <a:xfrm>
            <a:off x="10320868" y="3238500"/>
            <a:ext cx="9858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Compiler</a:t>
            </a:r>
          </a:p>
        </p:txBody>
      </p:sp>
      <p:sp>
        <p:nvSpPr>
          <p:cNvPr id="20" name="TextBox 32">
            <a:extLst>
              <a:ext uri="{FF2B5EF4-FFF2-40B4-BE49-F238E27FC236}">
                <a16:creationId xmlns:a16="http://schemas.microsoft.com/office/drawing/2014/main" id="{5B8267CC-20CD-9D4E-A6B5-AB79880E148E}"/>
              </a:ext>
            </a:extLst>
          </p:cNvPr>
          <p:cNvSpPr txBox="1">
            <a:spLocks noChangeArrowheads="1"/>
          </p:cNvSpPr>
          <p:nvPr/>
        </p:nvSpPr>
        <p:spPr bwMode="auto">
          <a:xfrm>
            <a:off x="9219568" y="4270144"/>
            <a:ext cx="9858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Converter</a:t>
            </a:r>
          </a:p>
        </p:txBody>
      </p:sp>
      <p:sp>
        <p:nvSpPr>
          <p:cNvPr id="21" name="TextBox 33">
            <a:extLst>
              <a:ext uri="{FF2B5EF4-FFF2-40B4-BE49-F238E27FC236}">
                <a16:creationId xmlns:a16="http://schemas.microsoft.com/office/drawing/2014/main" id="{DFF67BFF-CC5B-9144-AA3D-C49D801C2F16}"/>
              </a:ext>
            </a:extLst>
          </p:cNvPr>
          <p:cNvSpPr txBox="1">
            <a:spLocks noChangeArrowheads="1"/>
          </p:cNvSpPr>
          <p:nvPr/>
        </p:nvSpPr>
        <p:spPr bwMode="auto">
          <a:xfrm>
            <a:off x="10320866" y="4270144"/>
            <a:ext cx="98582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Runtime</a:t>
            </a:r>
          </a:p>
        </p:txBody>
      </p:sp>
      <p:sp>
        <p:nvSpPr>
          <p:cNvPr id="22" name="TextBox 34">
            <a:extLst>
              <a:ext uri="{FF2B5EF4-FFF2-40B4-BE49-F238E27FC236}">
                <a16:creationId xmlns:a16="http://schemas.microsoft.com/office/drawing/2014/main" id="{3B19630A-6C4E-EC46-A0F4-84F2CA65AE83}"/>
              </a:ext>
            </a:extLst>
          </p:cNvPr>
          <p:cNvSpPr txBox="1">
            <a:spLocks noChangeArrowheads="1"/>
          </p:cNvSpPr>
          <p:nvPr/>
        </p:nvSpPr>
        <p:spPr bwMode="auto">
          <a:xfrm>
            <a:off x="9219568" y="5412115"/>
            <a:ext cx="9858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Developer</a:t>
            </a:r>
          </a:p>
        </p:txBody>
      </p:sp>
      <p:pic>
        <p:nvPicPr>
          <p:cNvPr id="28" name="Graphic 36">
            <a:extLst>
              <a:ext uri="{FF2B5EF4-FFF2-40B4-BE49-F238E27FC236}">
                <a16:creationId xmlns:a16="http://schemas.microsoft.com/office/drawing/2014/main" id="{0585AA42-A8B6-2842-976A-CDFA6D9BD1E4}"/>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9487749" y="27924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Graphic 37">
            <a:extLst>
              <a:ext uri="{FF2B5EF4-FFF2-40B4-BE49-F238E27FC236}">
                <a16:creationId xmlns:a16="http://schemas.microsoft.com/office/drawing/2014/main" id="{368A1923-C29C-894F-B0B4-63A12A94F5CE}"/>
              </a:ext>
            </a:extLst>
          </p:cNvPr>
          <p:cNvPicPr>
            <a:picLocks noChangeAspect="1" noChangeArrowheads="1"/>
          </p:cNvPicPr>
          <p:nvPr/>
        </p:nvPicPr>
        <p:blipFill>
          <a:blip r:embed="rId10">
            <a:extLst>
              <a:ext uri="{96DAC541-7B7A-43D3-8B79-37D633B846F1}">
                <asvg:svgBlip xmlns:asvg="http://schemas.microsoft.com/office/drawing/2016/SVG/main" r:embed="rId11"/>
              </a:ext>
            </a:extLst>
          </a:blip>
          <a:srcRect/>
          <a:stretch/>
        </p:blipFill>
        <p:spPr bwMode="auto">
          <a:xfrm>
            <a:off x="10584042" y="27924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Graphic 38">
            <a:extLst>
              <a:ext uri="{FF2B5EF4-FFF2-40B4-BE49-F238E27FC236}">
                <a16:creationId xmlns:a16="http://schemas.microsoft.com/office/drawing/2014/main" id="{89CF96CC-1790-2B4F-A42D-8CF085B0111D}"/>
              </a:ext>
            </a:extLst>
          </p:cNvPr>
          <p:cNvPicPr>
            <a:picLocks noChangeAspect="1" noChangeArrowheads="1"/>
          </p:cNvPicPr>
          <p:nvPr/>
        </p:nvPicPr>
        <p:blipFill>
          <a:blip r:embed="rId12">
            <a:extLst>
              <a:ext uri="{96DAC541-7B7A-43D3-8B79-37D633B846F1}">
                <asvg:svgBlip xmlns:asvg="http://schemas.microsoft.com/office/drawing/2016/SVG/main" r:embed="rId13"/>
              </a:ext>
            </a:extLst>
          </a:blip>
          <a:srcRect/>
          <a:stretch/>
        </p:blipFill>
        <p:spPr bwMode="auto">
          <a:xfrm>
            <a:off x="9487749" y="381294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Graphic 39">
            <a:extLst>
              <a:ext uri="{FF2B5EF4-FFF2-40B4-BE49-F238E27FC236}">
                <a16:creationId xmlns:a16="http://schemas.microsoft.com/office/drawing/2014/main" id="{01607F0D-7833-D041-81E0-6FA07CA13E4D}"/>
              </a:ext>
            </a:extLst>
          </p:cNvPr>
          <p:cNvPicPr>
            <a:picLocks noChangeAspect="1" noChangeArrowheads="1"/>
          </p:cNvPicPr>
          <p:nvPr/>
        </p:nvPicPr>
        <p:blipFill>
          <a:blip r:embed="rId14">
            <a:extLst>
              <a:ext uri="{96DAC541-7B7A-43D3-8B79-37D633B846F1}">
                <asvg:svgBlip xmlns:asvg="http://schemas.microsoft.com/office/drawing/2016/SVG/main" r:embed="rId15"/>
              </a:ext>
            </a:extLst>
          </a:blip>
          <a:srcRect/>
          <a:stretch/>
        </p:blipFill>
        <p:spPr bwMode="auto">
          <a:xfrm>
            <a:off x="9487749" y="4964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Graphic 40">
            <a:extLst>
              <a:ext uri="{FF2B5EF4-FFF2-40B4-BE49-F238E27FC236}">
                <a16:creationId xmlns:a16="http://schemas.microsoft.com/office/drawing/2014/main" id="{D0193553-B002-1D4F-84D2-698CC0E82436}"/>
              </a:ext>
            </a:extLst>
          </p:cNvPr>
          <p:cNvPicPr>
            <a:picLocks noChangeAspect="1" noChangeArrowheads="1"/>
          </p:cNvPicPr>
          <p:nvPr/>
        </p:nvPicPr>
        <p:blipFill>
          <a:blip r:embed="rId16">
            <a:extLst>
              <a:ext uri="{96DAC541-7B7A-43D3-8B79-37D633B846F1}">
                <asvg:svgBlip xmlns:asvg="http://schemas.microsoft.com/office/drawing/2016/SVG/main" r:embed="rId17"/>
              </a:ext>
            </a:extLst>
          </a:blip>
          <a:srcRect/>
          <a:stretch/>
        </p:blipFill>
        <p:spPr bwMode="auto">
          <a:xfrm>
            <a:off x="10588805" y="379865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3" name="Graphic 7">
            <a:extLst>
              <a:ext uri="{FF2B5EF4-FFF2-40B4-BE49-F238E27FC236}">
                <a16:creationId xmlns:a16="http://schemas.microsoft.com/office/drawing/2014/main" id="{A47EE096-E0FE-D346-A16E-3EC18A3CAE48}"/>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8188"/>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4" name="Title 1">
            <a:extLst>
              <a:ext uri="{FF2B5EF4-FFF2-40B4-BE49-F238E27FC236}">
                <a16:creationId xmlns:a16="http://schemas.microsoft.com/office/drawing/2014/main" id="{38A5FF6A-8DA3-FD4B-8AD5-3E72213D1A3E}"/>
              </a:ext>
            </a:extLst>
          </p:cNvPr>
          <p:cNvSpPr>
            <a:spLocks noGrp="1" noChangeArrowheads="1"/>
          </p:cNvSpPr>
          <p:nvPr>
            <p:ph type="ctrTitle"/>
          </p:nvPr>
        </p:nvSpPr>
        <p:spPr>
          <a:xfrm>
            <a:off x="290513" y="2101850"/>
            <a:ext cx="8196262" cy="2251075"/>
          </a:xfrm>
        </p:spPr>
        <p:txBody>
          <a:bodyPr/>
          <a:lstStyle/>
          <a:p>
            <a:pPr eaLnBrk="1" hangingPunct="1"/>
            <a:r>
              <a:rPr lang="en-US" altLang="en-US" dirty="0"/>
              <a:t>Networking &amp;</a:t>
            </a:r>
            <a:br>
              <a:rPr lang="en-US" altLang="en-US" dirty="0"/>
            </a:br>
            <a:r>
              <a:rPr lang="en-US" altLang="en-US" dirty="0"/>
              <a:t>Content Delivery</a:t>
            </a:r>
          </a:p>
        </p:txBody>
      </p:sp>
      <p:sp>
        <p:nvSpPr>
          <p:cNvPr id="151555" name="Footer Placeholder 2">
            <a:extLst>
              <a:ext uri="{FF2B5EF4-FFF2-40B4-BE49-F238E27FC236}">
                <a16:creationId xmlns:a16="http://schemas.microsoft.com/office/drawing/2014/main" id="{86370ED3-E4F9-A04C-960B-7833C563F3EB}"/>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1556" name="Slide Number Placeholder 3">
            <a:extLst>
              <a:ext uri="{FF2B5EF4-FFF2-40B4-BE49-F238E27FC236}">
                <a16:creationId xmlns:a16="http://schemas.microsoft.com/office/drawing/2014/main" id="{6FDDE147-A8CD-634C-B296-227685E4558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32A236A-CD25-1947-964A-046E58ACE7A6}" type="slidenum">
              <a:rPr lang="en-US" altLang="en-US" smtClean="0">
                <a:solidFill>
                  <a:srgbClr val="161E2D"/>
                </a:solidFill>
                <a:latin typeface="Arial" panose="020B0604020202020204" pitchFamily="34" charset="0"/>
              </a:rPr>
              <a:pPr fontAlgn="base">
                <a:spcBef>
                  <a:spcPct val="0"/>
                </a:spcBef>
                <a:spcAft>
                  <a:spcPct val="0"/>
                </a:spcAft>
              </a:pPr>
              <a:t>124</a:t>
            </a:fld>
            <a:endParaRPr lang="en-US" altLang="en-US" dirty="0">
              <a:solidFill>
                <a:srgbClr val="161E2D"/>
              </a:solidFill>
              <a:latin typeface="Arial" panose="020B0604020202020204" pitchFamily="34" charset="0"/>
            </a:endParaRPr>
          </a:p>
        </p:txBody>
      </p:sp>
      <p:sp>
        <p:nvSpPr>
          <p:cNvPr id="151557" name="Title 3">
            <a:extLst>
              <a:ext uri="{FF2B5EF4-FFF2-40B4-BE49-F238E27FC236}">
                <a16:creationId xmlns:a16="http://schemas.microsoft.com/office/drawing/2014/main" id="{A2F9FACB-AF36-E749-98B2-BD31B26AC819}"/>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Graphic 21">
            <a:extLst>
              <a:ext uri="{FF2B5EF4-FFF2-40B4-BE49-F238E27FC236}">
                <a16:creationId xmlns:a16="http://schemas.microsoft.com/office/drawing/2014/main" id="{2274BF0C-7782-4E49-BA18-B61AFF72E6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2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79" name="Graphic 19">
            <a:extLst>
              <a:ext uri="{FF2B5EF4-FFF2-40B4-BE49-F238E27FC236}">
                <a16:creationId xmlns:a16="http://schemas.microsoft.com/office/drawing/2014/main" id="{3D31A7E6-E28F-CB4B-987D-DBFDBFD50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351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1" name="Title 1">
            <a:extLst>
              <a:ext uri="{FF2B5EF4-FFF2-40B4-BE49-F238E27FC236}">
                <a16:creationId xmlns:a16="http://schemas.microsoft.com/office/drawing/2014/main" id="{67D455B7-C9D2-1041-A9B8-35EBF11B5B2A}"/>
              </a:ext>
            </a:extLst>
          </p:cNvPr>
          <p:cNvSpPr>
            <a:spLocks noGrp="1" noChangeArrowheads="1"/>
          </p:cNvSpPr>
          <p:nvPr>
            <p:ph type="title"/>
          </p:nvPr>
        </p:nvSpPr>
        <p:spPr>
          <a:xfrm>
            <a:off x="241300" y="365125"/>
            <a:ext cx="8637588" cy="644525"/>
          </a:xfrm>
        </p:spPr>
        <p:txBody>
          <a:bodyPr/>
          <a:lstStyle/>
          <a:p>
            <a:pPr eaLnBrk="1" hangingPunct="1"/>
            <a:r>
              <a:rPr lang="en-US" altLang="en-US" dirty="0"/>
              <a:t>Networking &amp; Content Delivery</a:t>
            </a:r>
          </a:p>
        </p:txBody>
      </p:sp>
      <p:sp>
        <p:nvSpPr>
          <p:cNvPr id="152582" name="Footer Placeholder 2">
            <a:extLst>
              <a:ext uri="{FF2B5EF4-FFF2-40B4-BE49-F238E27FC236}">
                <a16:creationId xmlns:a16="http://schemas.microsoft.com/office/drawing/2014/main" id="{E2B44FA5-C614-124B-9FFE-DFDC83679A72}"/>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2583" name="Slide Number Placeholder 3">
            <a:extLst>
              <a:ext uri="{FF2B5EF4-FFF2-40B4-BE49-F238E27FC236}">
                <a16:creationId xmlns:a16="http://schemas.microsoft.com/office/drawing/2014/main" id="{C535A361-AC07-8149-8ED4-206785389BD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26F243F-8C4B-2B4E-9A75-757F2191F81D}" type="slidenum">
              <a:rPr lang="en-US" altLang="en-US" smtClean="0">
                <a:solidFill>
                  <a:srgbClr val="161E2D"/>
                </a:solidFill>
                <a:latin typeface="Arial" panose="020B0604020202020204" pitchFamily="34" charset="0"/>
              </a:rPr>
              <a:pPr fontAlgn="base">
                <a:spcBef>
                  <a:spcPct val="0"/>
                </a:spcBef>
                <a:spcAft>
                  <a:spcPct val="0"/>
                </a:spcAft>
              </a:pPr>
              <a:t>125</a:t>
            </a:fld>
            <a:endParaRPr lang="en-US" altLang="en-US" dirty="0">
              <a:solidFill>
                <a:srgbClr val="161E2D"/>
              </a:solidFill>
              <a:latin typeface="Arial" panose="020B0604020202020204" pitchFamily="34" charset="0"/>
            </a:endParaRPr>
          </a:p>
        </p:txBody>
      </p:sp>
      <p:sp>
        <p:nvSpPr>
          <p:cNvPr id="152584" name="Text Placeholder 4">
            <a:extLst>
              <a:ext uri="{FF2B5EF4-FFF2-40B4-BE49-F238E27FC236}">
                <a16:creationId xmlns:a16="http://schemas.microsoft.com/office/drawing/2014/main" id="{251508E8-7676-BB4B-A3CB-D12E12DB0C46}"/>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1/5</a:t>
            </a:r>
          </a:p>
        </p:txBody>
      </p:sp>
      <p:cxnSp>
        <p:nvCxnSpPr>
          <p:cNvPr id="11" name="Straight Connector 10">
            <a:extLst>
              <a:ext uri="{FF2B5EF4-FFF2-40B4-BE49-F238E27FC236}">
                <a16:creationId xmlns:a16="http://schemas.microsoft.com/office/drawing/2014/main" id="{B28C51FA-3D0B-354F-9DD7-78C1A2B2F92C}"/>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52587" name="TextBox 11">
            <a:extLst>
              <a:ext uri="{FF2B5EF4-FFF2-40B4-BE49-F238E27FC236}">
                <a16:creationId xmlns:a16="http://schemas.microsoft.com/office/drawing/2014/main" id="{2C8EDBA0-A1A3-C44F-A7D1-E699A9A21EE3}"/>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CloudFront</a:t>
            </a:r>
          </a:p>
        </p:txBody>
      </p:sp>
      <p:sp>
        <p:nvSpPr>
          <p:cNvPr id="152588" name="TextBox 12">
            <a:extLst>
              <a:ext uri="{FF2B5EF4-FFF2-40B4-BE49-F238E27FC236}">
                <a16:creationId xmlns:a16="http://schemas.microsoft.com/office/drawing/2014/main" id="{CCB91AC5-C76C-F545-8ADD-956FB2612C10}"/>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Route 53</a:t>
            </a:r>
          </a:p>
        </p:txBody>
      </p:sp>
      <p:cxnSp>
        <p:nvCxnSpPr>
          <p:cNvPr id="14" name="Straight Connector 13">
            <a:extLst>
              <a:ext uri="{FF2B5EF4-FFF2-40B4-BE49-F238E27FC236}">
                <a16:creationId xmlns:a16="http://schemas.microsoft.com/office/drawing/2014/main" id="{FB0F18D5-BB5D-FC45-B3E4-9FFA9FD24688}"/>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52593" name="TextBox 18">
            <a:extLst>
              <a:ext uri="{FF2B5EF4-FFF2-40B4-BE49-F238E27FC236}">
                <a16:creationId xmlns:a16="http://schemas.microsoft.com/office/drawing/2014/main" id="{C76DC93B-44E8-AA4F-88D7-B9121FE714B6}"/>
              </a:ext>
            </a:extLst>
          </p:cNvPr>
          <p:cNvSpPr txBox="1">
            <a:spLocks noChangeArrowheads="1"/>
          </p:cNvSpPr>
          <p:nvPr/>
        </p:nvSpPr>
        <p:spPr bwMode="auto">
          <a:xfrm>
            <a:off x="4489451" y="3260725"/>
            <a:ext cx="11465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Download distribution</a:t>
            </a:r>
          </a:p>
        </p:txBody>
      </p:sp>
      <p:sp>
        <p:nvSpPr>
          <p:cNvPr id="152594" name="TextBox 22">
            <a:extLst>
              <a:ext uri="{FF2B5EF4-FFF2-40B4-BE49-F238E27FC236}">
                <a16:creationId xmlns:a16="http://schemas.microsoft.com/office/drawing/2014/main" id="{74C977D5-F2EF-D642-A8A1-06C47757D235}"/>
              </a:ext>
            </a:extLst>
          </p:cNvPr>
          <p:cNvSpPr txBox="1">
            <a:spLocks noChangeArrowheads="1"/>
          </p:cNvSpPr>
          <p:nvPr/>
        </p:nvSpPr>
        <p:spPr bwMode="auto">
          <a:xfrm>
            <a:off x="5620935" y="3263293"/>
            <a:ext cx="11465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Edge location</a:t>
            </a:r>
          </a:p>
        </p:txBody>
      </p:sp>
      <p:pic>
        <p:nvPicPr>
          <p:cNvPr id="152599" name="Graphic 8">
            <a:extLst>
              <a:ext uri="{FF2B5EF4-FFF2-40B4-BE49-F238E27FC236}">
                <a16:creationId xmlns:a16="http://schemas.microsoft.com/office/drawing/2014/main" id="{AD7CD7AB-D6A0-B247-B953-65D2CB724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140"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601" name="Graphic 29">
            <a:extLst>
              <a:ext uri="{FF2B5EF4-FFF2-40B4-BE49-F238E27FC236}">
                <a16:creationId xmlns:a16="http://schemas.microsoft.com/office/drawing/2014/main" id="{16A8EF85-8A6C-AB47-8C6F-308808C23A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5624"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8">
            <a:extLst>
              <a:ext uri="{FF2B5EF4-FFF2-40B4-BE49-F238E27FC236}">
                <a16:creationId xmlns:a16="http://schemas.microsoft.com/office/drawing/2014/main" id="{DC8EDA22-C074-6D46-B32C-EBEBCB3BB15A}"/>
              </a:ext>
            </a:extLst>
          </p:cNvPr>
          <p:cNvSpPr txBox="1">
            <a:spLocks noChangeArrowheads="1"/>
          </p:cNvSpPr>
          <p:nvPr/>
        </p:nvSpPr>
        <p:spPr bwMode="auto">
          <a:xfrm>
            <a:off x="4489451" y="4324755"/>
            <a:ext cx="11465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Streaming distribution</a:t>
            </a:r>
          </a:p>
        </p:txBody>
      </p:sp>
      <p:pic>
        <p:nvPicPr>
          <p:cNvPr id="31" name="Graphic 33">
            <a:extLst>
              <a:ext uri="{FF2B5EF4-FFF2-40B4-BE49-F238E27FC236}">
                <a16:creationId xmlns:a16="http://schemas.microsoft.com/office/drawing/2014/main" id="{5E5CD187-86CE-CF4A-B5A0-24727E0C7D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9234" y="386595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18">
            <a:extLst>
              <a:ext uri="{FF2B5EF4-FFF2-40B4-BE49-F238E27FC236}">
                <a16:creationId xmlns:a16="http://schemas.microsoft.com/office/drawing/2014/main" id="{B2984E58-8011-8B4A-A17A-8D66AF898F56}"/>
              </a:ext>
            </a:extLst>
          </p:cNvPr>
          <p:cNvSpPr txBox="1">
            <a:spLocks noChangeArrowheads="1"/>
          </p:cNvSpPr>
          <p:nvPr/>
        </p:nvSpPr>
        <p:spPr bwMode="auto">
          <a:xfrm>
            <a:off x="5619982" y="4324755"/>
            <a:ext cx="11465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Functions</a:t>
            </a:r>
          </a:p>
        </p:txBody>
      </p:sp>
      <p:pic>
        <p:nvPicPr>
          <p:cNvPr id="36" name="Graphic 35">
            <a:extLst>
              <a:ext uri="{FF2B5EF4-FFF2-40B4-BE49-F238E27FC236}">
                <a16:creationId xmlns:a16="http://schemas.microsoft.com/office/drawing/2014/main" id="{9BCA0147-CB80-1047-ACA6-2AEE273582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58178" y="3871773"/>
            <a:ext cx="457200" cy="457200"/>
          </a:xfrm>
          <a:prstGeom prst="rect">
            <a:avLst/>
          </a:prstGeom>
        </p:spPr>
      </p:pic>
      <p:pic>
        <p:nvPicPr>
          <p:cNvPr id="33" name="Graphic 7">
            <a:extLst>
              <a:ext uri="{FF2B5EF4-FFF2-40B4-BE49-F238E27FC236}">
                <a16:creationId xmlns:a16="http://schemas.microsoft.com/office/drawing/2014/main" id="{491CAB9B-5201-714E-AD61-5706FD20AE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9">
            <a:extLst>
              <a:ext uri="{FF2B5EF4-FFF2-40B4-BE49-F238E27FC236}">
                <a16:creationId xmlns:a16="http://schemas.microsoft.com/office/drawing/2014/main" id="{73B4B597-35F4-BA4E-8570-205B8E21F973}"/>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Transit Gateway</a:t>
            </a:r>
          </a:p>
        </p:txBody>
      </p:sp>
      <p:sp>
        <p:nvSpPr>
          <p:cNvPr id="30" name="TextBox 25">
            <a:extLst>
              <a:ext uri="{FF2B5EF4-FFF2-40B4-BE49-F238E27FC236}">
                <a16:creationId xmlns:a16="http://schemas.microsoft.com/office/drawing/2014/main" id="{9E1B3745-00C1-7049-8876-B7BA26FF9CAC}"/>
              </a:ext>
            </a:extLst>
          </p:cNvPr>
          <p:cNvSpPr txBox="1">
            <a:spLocks noChangeArrowheads="1"/>
          </p:cNvSpPr>
          <p:nvPr/>
        </p:nvSpPr>
        <p:spPr bwMode="auto">
          <a:xfrm>
            <a:off x="6899303" y="3260725"/>
            <a:ext cx="127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Hosted zone</a:t>
            </a:r>
          </a:p>
        </p:txBody>
      </p:sp>
      <p:sp>
        <p:nvSpPr>
          <p:cNvPr id="35" name="TextBox 26">
            <a:extLst>
              <a:ext uri="{FF2B5EF4-FFF2-40B4-BE49-F238E27FC236}">
                <a16:creationId xmlns:a16="http://schemas.microsoft.com/office/drawing/2014/main" id="{6689449F-18A6-FF4C-A6E6-1A4D3F500EEF}"/>
              </a:ext>
            </a:extLst>
          </p:cNvPr>
          <p:cNvSpPr txBox="1">
            <a:spLocks noChangeArrowheads="1"/>
          </p:cNvSpPr>
          <p:nvPr/>
        </p:nvSpPr>
        <p:spPr bwMode="auto">
          <a:xfrm>
            <a:off x="8173171" y="3260725"/>
            <a:ext cx="127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Route table</a:t>
            </a:r>
          </a:p>
        </p:txBody>
      </p:sp>
      <p:pic>
        <p:nvPicPr>
          <p:cNvPr id="37" name="Graphic 27">
            <a:extLst>
              <a:ext uri="{FF2B5EF4-FFF2-40B4-BE49-F238E27FC236}">
                <a16:creationId xmlns:a16="http://schemas.microsoft.com/office/drawing/2014/main" id="{7E327BBB-3A86-EC4E-BAA7-B5712DD43F12}"/>
              </a:ext>
            </a:extLst>
          </p:cNvPr>
          <p:cNvPicPr>
            <a:picLocks noChangeAspect="1" noChangeArrowheads="1"/>
          </p:cNvPicPr>
          <p:nvPr/>
        </p:nvPicPr>
        <p:blipFill>
          <a:blip r:embed="rId10">
            <a:extLst>
              <a:ext uri="{96DAC541-7B7A-43D3-8B79-37D633B846F1}">
                <asvg:svgBlip xmlns:asvg="http://schemas.microsoft.com/office/drawing/2016/SVG/main" r:embed="rId11"/>
              </a:ext>
            </a:extLst>
          </a:blip>
          <a:srcRect/>
          <a:stretch/>
        </p:blipFill>
        <p:spPr bwMode="auto">
          <a:xfrm>
            <a:off x="7299960"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Graphic 31">
            <a:extLst>
              <a:ext uri="{FF2B5EF4-FFF2-40B4-BE49-F238E27FC236}">
                <a16:creationId xmlns:a16="http://schemas.microsoft.com/office/drawing/2014/main" id="{603AC1A7-F13D-E544-B764-B6F87F97D60D}"/>
              </a:ext>
            </a:extLst>
          </p:cNvPr>
          <p:cNvPicPr>
            <a:picLocks noChangeAspect="1" noChangeArrowheads="1"/>
          </p:cNvPicPr>
          <p:nvPr/>
        </p:nvPicPr>
        <p:blipFill>
          <a:blip r:embed="rId12">
            <a:extLst>
              <a:ext uri="{96DAC541-7B7A-43D3-8B79-37D633B846F1}">
                <asvg:svgBlip xmlns:asvg="http://schemas.microsoft.com/office/drawing/2016/SVG/main" r:embed="rId13"/>
              </a:ext>
            </a:extLst>
          </a:blip>
          <a:srcRect/>
          <a:stretch/>
        </p:blipFill>
        <p:spPr bwMode="auto">
          <a:xfrm>
            <a:off x="8572240"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26">
            <a:extLst>
              <a:ext uri="{FF2B5EF4-FFF2-40B4-BE49-F238E27FC236}">
                <a16:creationId xmlns:a16="http://schemas.microsoft.com/office/drawing/2014/main" id="{841E1AB4-4313-C648-BBCC-A3CA89675C67}"/>
              </a:ext>
            </a:extLst>
          </p:cNvPr>
          <p:cNvSpPr txBox="1">
            <a:spLocks noChangeArrowheads="1"/>
          </p:cNvSpPr>
          <p:nvPr/>
        </p:nvSpPr>
        <p:spPr bwMode="auto">
          <a:xfrm>
            <a:off x="8173171" y="4323158"/>
            <a:ext cx="1270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Resolver DNS firewall</a:t>
            </a:r>
          </a:p>
        </p:txBody>
      </p:sp>
      <p:pic>
        <p:nvPicPr>
          <p:cNvPr id="40" name="Graphic 31">
            <a:extLst>
              <a:ext uri="{FF2B5EF4-FFF2-40B4-BE49-F238E27FC236}">
                <a16:creationId xmlns:a16="http://schemas.microsoft.com/office/drawing/2014/main" id="{7EE35D06-D915-564D-83F9-A74211383794}"/>
              </a:ext>
            </a:extLst>
          </p:cNvPr>
          <p:cNvPicPr>
            <a:picLocks noChangeAspect="1" noChangeArrowheads="1"/>
          </p:cNvPicPr>
          <p:nvPr/>
        </p:nvPicPr>
        <p:blipFill>
          <a:blip r:embed="rId14">
            <a:extLst>
              <a:ext uri="{96DAC541-7B7A-43D3-8B79-37D633B846F1}">
                <asvg:svgBlip xmlns:asvg="http://schemas.microsoft.com/office/drawing/2016/SVG/main" r:embed="rId15"/>
              </a:ext>
            </a:extLst>
          </a:blip>
          <a:srcRect/>
          <a:stretch/>
        </p:blipFill>
        <p:spPr bwMode="auto">
          <a:xfrm>
            <a:off x="8572240" y="386595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26">
            <a:extLst>
              <a:ext uri="{FF2B5EF4-FFF2-40B4-BE49-F238E27FC236}">
                <a16:creationId xmlns:a16="http://schemas.microsoft.com/office/drawing/2014/main" id="{F40A95F4-23E6-DA41-A7ED-9182C0AEB696}"/>
              </a:ext>
            </a:extLst>
          </p:cNvPr>
          <p:cNvSpPr txBox="1">
            <a:spLocks noChangeArrowheads="1"/>
          </p:cNvSpPr>
          <p:nvPr/>
        </p:nvSpPr>
        <p:spPr bwMode="auto">
          <a:xfrm>
            <a:off x="6900891" y="4323158"/>
            <a:ext cx="127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Resolver </a:t>
            </a:r>
          </a:p>
        </p:txBody>
      </p:sp>
      <p:pic>
        <p:nvPicPr>
          <p:cNvPr id="42" name="Graphic 31">
            <a:extLst>
              <a:ext uri="{FF2B5EF4-FFF2-40B4-BE49-F238E27FC236}">
                <a16:creationId xmlns:a16="http://schemas.microsoft.com/office/drawing/2014/main" id="{3D0ADE4D-0335-0944-B70D-9B4B0CAEA797}"/>
              </a:ext>
            </a:extLst>
          </p:cNvPr>
          <p:cNvPicPr>
            <a:picLocks noChangeAspect="1" noChangeArrowheads="1"/>
          </p:cNvPicPr>
          <p:nvPr/>
        </p:nvPicPr>
        <p:blipFill>
          <a:blip r:embed="rId16">
            <a:extLst>
              <a:ext uri="{96DAC541-7B7A-43D3-8B79-37D633B846F1}">
                <asvg:svgBlip xmlns:asvg="http://schemas.microsoft.com/office/drawing/2016/SVG/main" r:embed="rId17"/>
              </a:ext>
            </a:extLst>
          </a:blip>
          <a:srcRect/>
          <a:stretch/>
        </p:blipFill>
        <p:spPr bwMode="auto">
          <a:xfrm>
            <a:off x="7299960" y="386595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26">
            <a:extLst>
              <a:ext uri="{FF2B5EF4-FFF2-40B4-BE49-F238E27FC236}">
                <a16:creationId xmlns:a16="http://schemas.microsoft.com/office/drawing/2014/main" id="{6A1E2E65-1359-DC4B-AEA6-34D2ACD2C735}"/>
              </a:ext>
            </a:extLst>
          </p:cNvPr>
          <p:cNvSpPr txBox="1">
            <a:spLocks noChangeArrowheads="1"/>
          </p:cNvSpPr>
          <p:nvPr/>
        </p:nvSpPr>
        <p:spPr bwMode="auto">
          <a:xfrm>
            <a:off x="6919122" y="5345116"/>
            <a:ext cx="1270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Resolver query logging</a:t>
            </a:r>
          </a:p>
        </p:txBody>
      </p:sp>
      <p:pic>
        <p:nvPicPr>
          <p:cNvPr id="44" name="Graphic 31">
            <a:extLst>
              <a:ext uri="{FF2B5EF4-FFF2-40B4-BE49-F238E27FC236}">
                <a16:creationId xmlns:a16="http://schemas.microsoft.com/office/drawing/2014/main" id="{B2959E89-073E-D546-B35C-29A1818CDF68}"/>
              </a:ext>
            </a:extLst>
          </p:cNvPr>
          <p:cNvPicPr>
            <a:picLocks noChangeAspect="1" noChangeArrowheads="1"/>
          </p:cNvPicPr>
          <p:nvPr/>
        </p:nvPicPr>
        <p:blipFill>
          <a:blip r:embed="rId18">
            <a:extLst>
              <a:ext uri="{96DAC541-7B7A-43D3-8B79-37D633B846F1}">
                <asvg:svgBlip xmlns:asvg="http://schemas.microsoft.com/office/drawing/2016/SVG/main" r:embed="rId19"/>
              </a:ext>
            </a:extLst>
          </a:blip>
          <a:srcRect/>
          <a:stretch/>
        </p:blipFill>
        <p:spPr bwMode="auto">
          <a:xfrm>
            <a:off x="7318191" y="488791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Box 26">
            <a:extLst>
              <a:ext uri="{FF2B5EF4-FFF2-40B4-BE49-F238E27FC236}">
                <a16:creationId xmlns:a16="http://schemas.microsoft.com/office/drawing/2014/main" id="{19A4057B-B952-F946-B0FA-40E6E9D5FCB4}"/>
              </a:ext>
            </a:extLst>
          </p:cNvPr>
          <p:cNvSpPr txBox="1">
            <a:spLocks noChangeArrowheads="1"/>
          </p:cNvSpPr>
          <p:nvPr/>
        </p:nvSpPr>
        <p:spPr bwMode="auto">
          <a:xfrm>
            <a:off x="8148699" y="5345116"/>
            <a:ext cx="133587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Application recovery controller</a:t>
            </a:r>
          </a:p>
        </p:txBody>
      </p:sp>
      <p:pic>
        <p:nvPicPr>
          <p:cNvPr id="56" name="Graphic 31">
            <a:extLst>
              <a:ext uri="{FF2B5EF4-FFF2-40B4-BE49-F238E27FC236}">
                <a16:creationId xmlns:a16="http://schemas.microsoft.com/office/drawing/2014/main" id="{FFC604E3-7457-EA4D-95C3-99EBE11AEC9F}"/>
              </a:ext>
            </a:extLst>
          </p:cNvPr>
          <p:cNvPicPr>
            <a:picLocks noChangeAspect="1" noChangeArrowheads="1"/>
          </p:cNvPicPr>
          <p:nvPr/>
        </p:nvPicPr>
        <p:blipFill>
          <a:blip r:embed="rId20">
            <a:extLst>
              <a:ext uri="{96DAC541-7B7A-43D3-8B79-37D633B846F1}">
                <asvg:svgBlip xmlns:asvg="http://schemas.microsoft.com/office/drawing/2016/SVG/main" r:embed="rId21"/>
              </a:ext>
            </a:extLst>
          </a:blip>
          <a:srcRect/>
          <a:stretch/>
        </p:blipFill>
        <p:spPr bwMode="auto">
          <a:xfrm>
            <a:off x="8588193" y="488791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Box 26">
            <a:extLst>
              <a:ext uri="{FF2B5EF4-FFF2-40B4-BE49-F238E27FC236}">
                <a16:creationId xmlns:a16="http://schemas.microsoft.com/office/drawing/2014/main" id="{9EBDF581-8264-684E-99C3-E3DFAA613D59}"/>
              </a:ext>
            </a:extLst>
          </p:cNvPr>
          <p:cNvSpPr txBox="1">
            <a:spLocks noChangeArrowheads="1"/>
          </p:cNvSpPr>
          <p:nvPr/>
        </p:nvSpPr>
        <p:spPr bwMode="auto">
          <a:xfrm>
            <a:off x="9480031" y="3260725"/>
            <a:ext cx="1270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Readiness checks</a:t>
            </a:r>
          </a:p>
        </p:txBody>
      </p:sp>
      <p:pic>
        <p:nvPicPr>
          <p:cNvPr id="58" name="Graphic 31">
            <a:extLst>
              <a:ext uri="{FF2B5EF4-FFF2-40B4-BE49-F238E27FC236}">
                <a16:creationId xmlns:a16="http://schemas.microsoft.com/office/drawing/2014/main" id="{D532E1BE-3FEF-E24F-AC75-68042553F73E}"/>
              </a:ext>
            </a:extLst>
          </p:cNvPr>
          <p:cNvPicPr>
            <a:picLocks noChangeAspect="1" noChangeArrowheads="1"/>
          </p:cNvPicPr>
          <p:nvPr/>
        </p:nvPicPr>
        <p:blipFill>
          <a:blip r:embed="rId22">
            <a:extLst>
              <a:ext uri="{96DAC541-7B7A-43D3-8B79-37D633B846F1}">
                <asvg:svgBlip xmlns:asvg="http://schemas.microsoft.com/office/drawing/2016/SVG/main" r:embed="rId23"/>
              </a:ext>
            </a:extLst>
          </a:blip>
          <a:srcRect/>
          <a:stretch/>
        </p:blipFill>
        <p:spPr bwMode="auto">
          <a:xfrm>
            <a:off x="9879100"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Box 26">
            <a:extLst>
              <a:ext uri="{FF2B5EF4-FFF2-40B4-BE49-F238E27FC236}">
                <a16:creationId xmlns:a16="http://schemas.microsoft.com/office/drawing/2014/main" id="{3859B31F-99F9-6545-80B6-1117E99BC7C7}"/>
              </a:ext>
            </a:extLst>
          </p:cNvPr>
          <p:cNvSpPr txBox="1">
            <a:spLocks noChangeArrowheads="1"/>
          </p:cNvSpPr>
          <p:nvPr/>
        </p:nvSpPr>
        <p:spPr bwMode="auto">
          <a:xfrm>
            <a:off x="9480031" y="4323158"/>
            <a:ext cx="127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Routing controls</a:t>
            </a:r>
          </a:p>
        </p:txBody>
      </p:sp>
      <p:pic>
        <p:nvPicPr>
          <p:cNvPr id="60" name="Graphic 31">
            <a:extLst>
              <a:ext uri="{FF2B5EF4-FFF2-40B4-BE49-F238E27FC236}">
                <a16:creationId xmlns:a16="http://schemas.microsoft.com/office/drawing/2014/main" id="{3B328008-C709-C448-B8A3-C40103022AC5}"/>
              </a:ext>
            </a:extLst>
          </p:cNvPr>
          <p:cNvPicPr>
            <a:picLocks noChangeAspect="1" noChangeArrowheads="1"/>
          </p:cNvPicPr>
          <p:nvPr/>
        </p:nvPicPr>
        <p:blipFill>
          <a:blip r:embed="rId24">
            <a:extLst>
              <a:ext uri="{96DAC541-7B7A-43D3-8B79-37D633B846F1}">
                <asvg:svgBlip xmlns:asvg="http://schemas.microsoft.com/office/drawing/2016/SVG/main" r:embed="rId25"/>
              </a:ext>
            </a:extLst>
          </a:blip>
          <a:srcRect/>
          <a:stretch/>
        </p:blipFill>
        <p:spPr bwMode="auto">
          <a:xfrm>
            <a:off x="9879100" y="386595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18">
            <a:extLst>
              <a:ext uri="{FF2B5EF4-FFF2-40B4-BE49-F238E27FC236}">
                <a16:creationId xmlns:a16="http://schemas.microsoft.com/office/drawing/2014/main" id="{47EDF92A-5579-D04A-8219-2CB44A1A9ADB}"/>
              </a:ext>
            </a:extLst>
          </p:cNvPr>
          <p:cNvSpPr txBox="1">
            <a:spLocks noChangeArrowheads="1"/>
          </p:cNvSpPr>
          <p:nvPr/>
        </p:nvSpPr>
        <p:spPr bwMode="auto">
          <a:xfrm>
            <a:off x="2778718" y="3260725"/>
            <a:ext cx="11465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Attachment</a:t>
            </a:r>
          </a:p>
        </p:txBody>
      </p:sp>
      <p:pic>
        <p:nvPicPr>
          <p:cNvPr id="46" name="Graphic 8">
            <a:extLst>
              <a:ext uri="{FF2B5EF4-FFF2-40B4-BE49-F238E27FC236}">
                <a16:creationId xmlns:a16="http://schemas.microsoft.com/office/drawing/2014/main" id="{21217C95-0093-7D4B-AC1A-AD9B666AF110}"/>
              </a:ext>
            </a:extLst>
          </p:cNvPr>
          <p:cNvPicPr>
            <a:picLocks noChangeAspect="1" noChangeArrowheads="1"/>
          </p:cNvPicPr>
          <p:nvPr/>
        </p:nvPicPr>
        <p:blipFill>
          <a:blip r:embed="rId26">
            <a:extLst>
              <a:ext uri="{96DAC541-7B7A-43D3-8B79-37D633B846F1}">
                <asvg:svgBlip xmlns:asvg="http://schemas.microsoft.com/office/drawing/2016/SVG/main" r:embed="rId27"/>
              </a:ext>
            </a:extLst>
          </a:blip>
          <a:srcRect/>
          <a:stretch/>
        </p:blipFill>
        <p:spPr bwMode="auto">
          <a:xfrm>
            <a:off x="3123407"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1" name="Graphic 6">
            <a:extLst>
              <a:ext uri="{FF2B5EF4-FFF2-40B4-BE49-F238E27FC236}">
                <a16:creationId xmlns:a16="http://schemas.microsoft.com/office/drawing/2014/main" id="{0375085F-D808-204E-8774-CFFA40785D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2" name="Title 1">
            <a:extLst>
              <a:ext uri="{FF2B5EF4-FFF2-40B4-BE49-F238E27FC236}">
                <a16:creationId xmlns:a16="http://schemas.microsoft.com/office/drawing/2014/main" id="{BD0CDD7A-D239-E445-B342-EEF40BA087A3}"/>
              </a:ext>
            </a:extLst>
          </p:cNvPr>
          <p:cNvSpPr>
            <a:spLocks noGrp="1" noChangeArrowheads="1"/>
          </p:cNvSpPr>
          <p:nvPr>
            <p:ph type="title"/>
          </p:nvPr>
        </p:nvSpPr>
        <p:spPr>
          <a:xfrm>
            <a:off x="241300" y="365125"/>
            <a:ext cx="8637588" cy="644525"/>
          </a:xfrm>
        </p:spPr>
        <p:txBody>
          <a:bodyPr/>
          <a:lstStyle/>
          <a:p>
            <a:pPr eaLnBrk="1" hangingPunct="1"/>
            <a:r>
              <a:rPr lang="en-US" altLang="en-US" dirty="0"/>
              <a:t>Networking &amp; Content Delivery</a:t>
            </a:r>
          </a:p>
        </p:txBody>
      </p:sp>
      <p:sp>
        <p:nvSpPr>
          <p:cNvPr id="153603" name="Footer Placeholder 2">
            <a:extLst>
              <a:ext uri="{FF2B5EF4-FFF2-40B4-BE49-F238E27FC236}">
                <a16:creationId xmlns:a16="http://schemas.microsoft.com/office/drawing/2014/main" id="{5EB7EDB6-6945-2C46-A9BC-3DB958DCC6D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3604" name="Slide Number Placeholder 3">
            <a:extLst>
              <a:ext uri="{FF2B5EF4-FFF2-40B4-BE49-F238E27FC236}">
                <a16:creationId xmlns:a16="http://schemas.microsoft.com/office/drawing/2014/main" id="{921B6634-D2DE-3E47-A27C-D14161DDB39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4502FF8-FACC-0C49-9DC4-8E23D89D6B62}" type="slidenum">
              <a:rPr lang="en-US" altLang="en-US" smtClean="0">
                <a:solidFill>
                  <a:srgbClr val="161E2D"/>
                </a:solidFill>
                <a:latin typeface="Arial" panose="020B0604020202020204" pitchFamily="34" charset="0"/>
              </a:rPr>
              <a:pPr fontAlgn="base">
                <a:spcBef>
                  <a:spcPct val="0"/>
                </a:spcBef>
                <a:spcAft>
                  <a:spcPct val="0"/>
                </a:spcAft>
              </a:pPr>
              <a:t>126</a:t>
            </a:fld>
            <a:endParaRPr lang="en-US" altLang="en-US" dirty="0">
              <a:solidFill>
                <a:srgbClr val="161E2D"/>
              </a:solidFill>
              <a:latin typeface="Arial" panose="020B0604020202020204" pitchFamily="34" charset="0"/>
            </a:endParaRPr>
          </a:p>
        </p:txBody>
      </p:sp>
      <p:sp>
        <p:nvSpPr>
          <p:cNvPr id="153605" name="Text Placeholder 4">
            <a:extLst>
              <a:ext uri="{FF2B5EF4-FFF2-40B4-BE49-F238E27FC236}">
                <a16:creationId xmlns:a16="http://schemas.microsoft.com/office/drawing/2014/main" id="{7A6BA3D5-22B6-D14C-B300-D8532DB5A337}"/>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2/5</a:t>
            </a:r>
          </a:p>
        </p:txBody>
      </p:sp>
      <p:sp>
        <p:nvSpPr>
          <p:cNvPr id="153606" name="TextBox 9">
            <a:extLst>
              <a:ext uri="{FF2B5EF4-FFF2-40B4-BE49-F238E27FC236}">
                <a16:creationId xmlns:a16="http://schemas.microsoft.com/office/drawing/2014/main" id="{FB088A1F-4205-D64B-BDA5-299D30F4DA88}"/>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Virtual Private Cloud (Amazon VPC)</a:t>
            </a:r>
          </a:p>
        </p:txBody>
      </p:sp>
      <p:sp>
        <p:nvSpPr>
          <p:cNvPr id="153607" name="TextBox 11">
            <a:extLst>
              <a:ext uri="{FF2B5EF4-FFF2-40B4-BE49-F238E27FC236}">
                <a16:creationId xmlns:a16="http://schemas.microsoft.com/office/drawing/2014/main" id="{A0C55ED5-5FA3-F04C-833E-3AE92E7F9BA4}"/>
              </a:ext>
            </a:extLst>
          </p:cNvPr>
          <p:cNvSpPr txBox="1">
            <a:spLocks noChangeArrowheads="1"/>
          </p:cNvSpPr>
          <p:nvPr/>
        </p:nvSpPr>
        <p:spPr bwMode="auto">
          <a:xfrm>
            <a:off x="2249488" y="3262313"/>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Customer gateway</a:t>
            </a:r>
          </a:p>
        </p:txBody>
      </p:sp>
      <p:sp>
        <p:nvSpPr>
          <p:cNvPr id="153608" name="TextBox 12">
            <a:extLst>
              <a:ext uri="{FF2B5EF4-FFF2-40B4-BE49-F238E27FC236}">
                <a16:creationId xmlns:a16="http://schemas.microsoft.com/office/drawing/2014/main" id="{2A41A9AD-85DE-E54B-99BA-B213E09A7B7A}"/>
              </a:ext>
            </a:extLst>
          </p:cNvPr>
          <p:cNvSpPr txBox="1">
            <a:spLocks noChangeArrowheads="1"/>
          </p:cNvSpPr>
          <p:nvPr/>
        </p:nvSpPr>
        <p:spPr bwMode="auto">
          <a:xfrm>
            <a:off x="3896483" y="3262313"/>
            <a:ext cx="1403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Internet gateway</a:t>
            </a:r>
          </a:p>
        </p:txBody>
      </p:sp>
      <p:sp>
        <p:nvSpPr>
          <p:cNvPr id="153609" name="TextBox 15">
            <a:extLst>
              <a:ext uri="{FF2B5EF4-FFF2-40B4-BE49-F238E27FC236}">
                <a16:creationId xmlns:a16="http://schemas.microsoft.com/office/drawing/2014/main" id="{A1EC7FE7-47E3-744C-89C1-64032FB9FFF4}"/>
              </a:ext>
            </a:extLst>
          </p:cNvPr>
          <p:cNvSpPr txBox="1">
            <a:spLocks noChangeArrowheads="1"/>
          </p:cNvSpPr>
          <p:nvPr/>
        </p:nvSpPr>
        <p:spPr bwMode="auto">
          <a:xfrm>
            <a:off x="5495615" y="3262313"/>
            <a:ext cx="13428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VPN gateway</a:t>
            </a:r>
          </a:p>
        </p:txBody>
      </p:sp>
      <p:sp>
        <p:nvSpPr>
          <p:cNvPr id="153610" name="TextBox 16">
            <a:extLst>
              <a:ext uri="{FF2B5EF4-FFF2-40B4-BE49-F238E27FC236}">
                <a16:creationId xmlns:a16="http://schemas.microsoft.com/office/drawing/2014/main" id="{D050FDAD-5D06-8649-AA21-DF5CB049C237}"/>
              </a:ext>
            </a:extLst>
          </p:cNvPr>
          <p:cNvSpPr txBox="1">
            <a:spLocks noChangeArrowheads="1"/>
          </p:cNvSpPr>
          <p:nvPr/>
        </p:nvSpPr>
        <p:spPr bwMode="auto">
          <a:xfrm>
            <a:off x="2249488" y="4381500"/>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Traffic mirroring</a:t>
            </a:r>
          </a:p>
        </p:txBody>
      </p:sp>
      <p:sp>
        <p:nvSpPr>
          <p:cNvPr id="153611" name="TextBox 17">
            <a:extLst>
              <a:ext uri="{FF2B5EF4-FFF2-40B4-BE49-F238E27FC236}">
                <a16:creationId xmlns:a16="http://schemas.microsoft.com/office/drawing/2014/main" id="{904494F6-B2AD-884E-92AE-5BF2490D7EDB}"/>
              </a:ext>
            </a:extLst>
          </p:cNvPr>
          <p:cNvSpPr txBox="1">
            <a:spLocks noChangeArrowheads="1"/>
          </p:cNvSpPr>
          <p:nvPr/>
        </p:nvSpPr>
        <p:spPr bwMode="auto">
          <a:xfrm>
            <a:off x="3959051" y="4381500"/>
            <a:ext cx="123476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NAT gateway</a:t>
            </a:r>
          </a:p>
        </p:txBody>
      </p:sp>
      <p:sp>
        <p:nvSpPr>
          <p:cNvPr id="153612" name="TextBox 18">
            <a:extLst>
              <a:ext uri="{FF2B5EF4-FFF2-40B4-BE49-F238E27FC236}">
                <a16:creationId xmlns:a16="http://schemas.microsoft.com/office/drawing/2014/main" id="{EE44F9FC-4631-7C4C-BA20-D230A471575E}"/>
              </a:ext>
            </a:extLst>
          </p:cNvPr>
          <p:cNvSpPr txBox="1">
            <a:spLocks noChangeArrowheads="1"/>
          </p:cNvSpPr>
          <p:nvPr/>
        </p:nvSpPr>
        <p:spPr bwMode="auto">
          <a:xfrm>
            <a:off x="5495615" y="4381500"/>
            <a:ext cx="134285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Elastic network interface</a:t>
            </a:r>
          </a:p>
        </p:txBody>
      </p:sp>
      <p:sp>
        <p:nvSpPr>
          <p:cNvPr id="153613" name="TextBox 19">
            <a:extLst>
              <a:ext uri="{FF2B5EF4-FFF2-40B4-BE49-F238E27FC236}">
                <a16:creationId xmlns:a16="http://schemas.microsoft.com/office/drawing/2014/main" id="{76715948-14ED-B148-A80E-396EC259A597}"/>
              </a:ext>
            </a:extLst>
          </p:cNvPr>
          <p:cNvSpPr txBox="1">
            <a:spLocks noChangeArrowheads="1"/>
          </p:cNvSpPr>
          <p:nvPr/>
        </p:nvSpPr>
        <p:spPr bwMode="auto">
          <a:xfrm>
            <a:off x="10168826" y="4381500"/>
            <a:ext cx="1511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VPN connection</a:t>
            </a:r>
          </a:p>
        </p:txBody>
      </p:sp>
      <p:sp>
        <p:nvSpPr>
          <p:cNvPr id="153614" name="TextBox 20">
            <a:extLst>
              <a:ext uri="{FF2B5EF4-FFF2-40B4-BE49-F238E27FC236}">
                <a16:creationId xmlns:a16="http://schemas.microsoft.com/office/drawing/2014/main" id="{0D4AD9C4-8316-5743-94C5-8CCA8519D603}"/>
              </a:ext>
            </a:extLst>
          </p:cNvPr>
          <p:cNvSpPr txBox="1">
            <a:spLocks noChangeArrowheads="1"/>
          </p:cNvSpPr>
          <p:nvPr/>
        </p:nvSpPr>
        <p:spPr bwMode="auto">
          <a:xfrm>
            <a:off x="7038355" y="3262313"/>
            <a:ext cx="14335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Flow logs</a:t>
            </a:r>
          </a:p>
        </p:txBody>
      </p:sp>
      <p:sp>
        <p:nvSpPr>
          <p:cNvPr id="153615" name="TextBox 21">
            <a:extLst>
              <a:ext uri="{FF2B5EF4-FFF2-40B4-BE49-F238E27FC236}">
                <a16:creationId xmlns:a16="http://schemas.microsoft.com/office/drawing/2014/main" id="{0F149966-E482-DE4D-AA23-F8F8078DED2C}"/>
              </a:ext>
            </a:extLst>
          </p:cNvPr>
          <p:cNvSpPr txBox="1">
            <a:spLocks noChangeArrowheads="1"/>
          </p:cNvSpPr>
          <p:nvPr/>
        </p:nvSpPr>
        <p:spPr bwMode="auto">
          <a:xfrm>
            <a:off x="7038355" y="4381500"/>
            <a:ext cx="14335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Elastic network</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adapter</a:t>
            </a:r>
          </a:p>
        </p:txBody>
      </p:sp>
      <p:sp>
        <p:nvSpPr>
          <p:cNvPr id="153616" name="TextBox 22">
            <a:extLst>
              <a:ext uri="{FF2B5EF4-FFF2-40B4-BE49-F238E27FC236}">
                <a16:creationId xmlns:a16="http://schemas.microsoft.com/office/drawing/2014/main" id="{0AD9A9BE-CBA5-1F43-8D3E-67656A92E1BB}"/>
              </a:ext>
            </a:extLst>
          </p:cNvPr>
          <p:cNvSpPr txBox="1">
            <a:spLocks noChangeArrowheads="1"/>
          </p:cNvSpPr>
          <p:nvPr/>
        </p:nvSpPr>
        <p:spPr bwMode="auto">
          <a:xfrm>
            <a:off x="2384580" y="5462588"/>
            <a:ext cx="123476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Peering connection</a:t>
            </a:r>
          </a:p>
        </p:txBody>
      </p:sp>
      <p:sp>
        <p:nvSpPr>
          <p:cNvPr id="153617" name="TextBox 25">
            <a:extLst>
              <a:ext uri="{FF2B5EF4-FFF2-40B4-BE49-F238E27FC236}">
                <a16:creationId xmlns:a16="http://schemas.microsoft.com/office/drawing/2014/main" id="{4CA924F5-12E8-464A-9D9C-0918B0D449BE}"/>
              </a:ext>
            </a:extLst>
          </p:cNvPr>
          <p:cNvSpPr txBox="1">
            <a:spLocks noChangeArrowheads="1"/>
          </p:cNvSpPr>
          <p:nvPr/>
        </p:nvSpPr>
        <p:spPr bwMode="auto">
          <a:xfrm>
            <a:off x="8512175" y="3262313"/>
            <a:ext cx="16446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Endpoints</a:t>
            </a:r>
          </a:p>
        </p:txBody>
      </p:sp>
      <p:sp>
        <p:nvSpPr>
          <p:cNvPr id="153618" name="TextBox 26">
            <a:extLst>
              <a:ext uri="{FF2B5EF4-FFF2-40B4-BE49-F238E27FC236}">
                <a16:creationId xmlns:a16="http://schemas.microsoft.com/office/drawing/2014/main" id="{70E4F64E-D73F-A145-9779-1A5A352AB578}"/>
              </a:ext>
            </a:extLst>
          </p:cNvPr>
          <p:cNvSpPr txBox="1">
            <a:spLocks noChangeArrowheads="1"/>
          </p:cNvSpPr>
          <p:nvPr/>
        </p:nvSpPr>
        <p:spPr bwMode="auto">
          <a:xfrm>
            <a:off x="8512175" y="4381500"/>
            <a:ext cx="1644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Network access</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control list</a:t>
            </a:r>
          </a:p>
        </p:txBody>
      </p:sp>
      <p:sp>
        <p:nvSpPr>
          <p:cNvPr id="153619" name="TextBox 27">
            <a:extLst>
              <a:ext uri="{FF2B5EF4-FFF2-40B4-BE49-F238E27FC236}">
                <a16:creationId xmlns:a16="http://schemas.microsoft.com/office/drawing/2014/main" id="{E6C1A5FD-9551-8D44-92FF-631FF373C0EC}"/>
              </a:ext>
            </a:extLst>
          </p:cNvPr>
          <p:cNvSpPr txBox="1">
            <a:spLocks noChangeArrowheads="1"/>
          </p:cNvSpPr>
          <p:nvPr/>
        </p:nvSpPr>
        <p:spPr bwMode="auto">
          <a:xfrm>
            <a:off x="10102151" y="3262313"/>
            <a:ext cx="1644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Router</a:t>
            </a:r>
          </a:p>
        </p:txBody>
      </p:sp>
      <p:pic>
        <p:nvPicPr>
          <p:cNvPr id="153620" name="Graphic 7">
            <a:extLst>
              <a:ext uri="{FF2B5EF4-FFF2-40B4-BE49-F238E27FC236}">
                <a16:creationId xmlns:a16="http://schemas.microsoft.com/office/drawing/2014/main" id="{26C0DC1E-098C-CA46-B385-73951CEA5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538"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1" name="Graphic 10">
            <a:extLst>
              <a:ext uri="{FF2B5EF4-FFF2-40B4-BE49-F238E27FC236}">
                <a16:creationId xmlns:a16="http://schemas.microsoft.com/office/drawing/2014/main" id="{9706C417-0A05-234F-806E-00A9C81666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7019"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2" name="Graphic 14">
            <a:extLst>
              <a:ext uri="{FF2B5EF4-FFF2-40B4-BE49-F238E27FC236}">
                <a16:creationId xmlns:a16="http://schemas.microsoft.com/office/drawing/2014/main" id="{C515D72C-3F48-8947-9098-CC3212A526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8838"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3" name="Graphic 24">
            <a:extLst>
              <a:ext uri="{FF2B5EF4-FFF2-40B4-BE49-F238E27FC236}">
                <a16:creationId xmlns:a16="http://schemas.microsoft.com/office/drawing/2014/main" id="{84065039-5AAB-0141-8574-772D679764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9988"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4" name="Graphic 29">
            <a:extLst>
              <a:ext uri="{FF2B5EF4-FFF2-40B4-BE49-F238E27FC236}">
                <a16:creationId xmlns:a16="http://schemas.microsoft.com/office/drawing/2014/main" id="{DF374AA9-67DD-1D48-BAA9-9D147448DF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5900"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5" name="Graphic 31">
            <a:extLst>
              <a:ext uri="{FF2B5EF4-FFF2-40B4-BE49-F238E27FC236}">
                <a16:creationId xmlns:a16="http://schemas.microsoft.com/office/drawing/2014/main" id="{F400C3F7-C9D7-D341-BD21-50868EB55D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95876"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6" name="Graphic 33">
            <a:extLst>
              <a:ext uri="{FF2B5EF4-FFF2-40B4-BE49-F238E27FC236}">
                <a16:creationId xmlns:a16="http://schemas.microsoft.com/office/drawing/2014/main" id="{E778F0F4-1E1E-344E-9953-189B0363285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3363" y="39243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7" name="Graphic 35">
            <a:extLst>
              <a:ext uri="{FF2B5EF4-FFF2-40B4-BE49-F238E27FC236}">
                <a16:creationId xmlns:a16="http://schemas.microsoft.com/office/drawing/2014/main" id="{A5BA7256-6A27-CE46-BA90-6D710A38372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55307" y="39227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8" name="Graphic 37">
            <a:extLst>
              <a:ext uri="{FF2B5EF4-FFF2-40B4-BE49-F238E27FC236}">
                <a16:creationId xmlns:a16="http://schemas.microsoft.com/office/drawing/2014/main" id="{62C3BD79-715B-4C4A-8AA8-E8BC4F698A3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37251" y="39227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9" name="Graphic 39">
            <a:extLst>
              <a:ext uri="{FF2B5EF4-FFF2-40B4-BE49-F238E27FC236}">
                <a16:creationId xmlns:a16="http://schemas.microsoft.com/office/drawing/2014/main" id="{4F4D86D0-B396-BD42-B8FD-5A8EAE3157E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19195" y="39179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0" name="Graphic 41">
            <a:extLst>
              <a:ext uri="{FF2B5EF4-FFF2-40B4-BE49-F238E27FC236}">
                <a16:creationId xmlns:a16="http://schemas.microsoft.com/office/drawing/2014/main" id="{3ED30090-964F-E044-A541-A782E908DEF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05900" y="39179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1" name="Graphic 43">
            <a:extLst>
              <a:ext uri="{FF2B5EF4-FFF2-40B4-BE49-F238E27FC236}">
                <a16:creationId xmlns:a16="http://schemas.microsoft.com/office/drawing/2014/main" id="{2BF3A7A7-CA9E-AF4B-93B0-15397692B06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695876" y="39179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2" name="Graphic 45">
            <a:extLst>
              <a:ext uri="{FF2B5EF4-FFF2-40B4-BE49-F238E27FC236}">
                <a16:creationId xmlns:a16="http://schemas.microsoft.com/office/drawing/2014/main" id="{058942E2-703D-C045-B64E-DA32890B5B6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73363" y="50053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22">
            <a:extLst>
              <a:ext uri="{FF2B5EF4-FFF2-40B4-BE49-F238E27FC236}">
                <a16:creationId xmlns:a16="http://schemas.microsoft.com/office/drawing/2014/main" id="{68E35608-A335-824E-A391-471DA3D1E959}"/>
              </a:ext>
            </a:extLst>
          </p:cNvPr>
          <p:cNvSpPr txBox="1">
            <a:spLocks noChangeArrowheads="1"/>
          </p:cNvSpPr>
          <p:nvPr/>
        </p:nvSpPr>
        <p:spPr bwMode="auto">
          <a:xfrm>
            <a:off x="3905008" y="5459010"/>
            <a:ext cx="134285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Reachability analyzer</a:t>
            </a:r>
          </a:p>
        </p:txBody>
      </p:sp>
      <p:pic>
        <p:nvPicPr>
          <p:cNvPr id="38" name="Graphic 37">
            <a:extLst>
              <a:ext uri="{FF2B5EF4-FFF2-40B4-BE49-F238E27FC236}">
                <a16:creationId xmlns:a16="http://schemas.microsoft.com/office/drawing/2014/main" id="{BE815F6A-BDEA-B04C-91DD-6F044EBAF55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355307" y="5003722"/>
            <a:ext cx="457200" cy="457200"/>
          </a:xfrm>
          <a:prstGeom prst="rect">
            <a:avLst/>
          </a:prstGeom>
        </p:spPr>
      </p:pic>
      <p:sp>
        <p:nvSpPr>
          <p:cNvPr id="36" name="TextBox 22">
            <a:extLst>
              <a:ext uri="{FF2B5EF4-FFF2-40B4-BE49-F238E27FC236}">
                <a16:creationId xmlns:a16="http://schemas.microsoft.com/office/drawing/2014/main" id="{E8A17B8D-7296-3846-B612-EEDEE7B44B69}"/>
              </a:ext>
            </a:extLst>
          </p:cNvPr>
          <p:cNvSpPr txBox="1">
            <a:spLocks noChangeArrowheads="1"/>
          </p:cNvSpPr>
          <p:nvPr/>
        </p:nvSpPr>
        <p:spPr bwMode="auto">
          <a:xfrm>
            <a:off x="5495615" y="5459010"/>
            <a:ext cx="13428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Carrier gateway</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37" name="Graphic 36">
            <a:extLst>
              <a:ext uri="{FF2B5EF4-FFF2-40B4-BE49-F238E27FC236}">
                <a16:creationId xmlns:a16="http://schemas.microsoft.com/office/drawing/2014/main" id="{42834211-EDE7-8147-AEA8-0157859A3F1C}"/>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5945914" y="5003722"/>
            <a:ext cx="457200" cy="457200"/>
          </a:xfrm>
          <a:prstGeom prst="rect">
            <a:avLst/>
          </a:prstGeom>
        </p:spPr>
      </p:pic>
      <p:sp>
        <p:nvSpPr>
          <p:cNvPr id="39" name="TextBox 22">
            <a:extLst>
              <a:ext uri="{FF2B5EF4-FFF2-40B4-BE49-F238E27FC236}">
                <a16:creationId xmlns:a16="http://schemas.microsoft.com/office/drawing/2014/main" id="{D7E0AE19-98CB-F74E-84A9-FF3B1DB0215D}"/>
              </a:ext>
            </a:extLst>
          </p:cNvPr>
          <p:cNvSpPr txBox="1">
            <a:spLocks noChangeArrowheads="1"/>
          </p:cNvSpPr>
          <p:nvPr/>
        </p:nvSpPr>
        <p:spPr bwMode="auto">
          <a:xfrm>
            <a:off x="7072223" y="5459010"/>
            <a:ext cx="134285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Network access analyzer</a:t>
            </a:r>
          </a:p>
        </p:txBody>
      </p:sp>
      <p:pic>
        <p:nvPicPr>
          <p:cNvPr id="40" name="Graphic 39">
            <a:extLst>
              <a:ext uri="{FF2B5EF4-FFF2-40B4-BE49-F238E27FC236}">
                <a16:creationId xmlns:a16="http://schemas.microsoft.com/office/drawing/2014/main" id="{FACEBE2B-E267-CA4D-9D10-BB923DA1E7D4}"/>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7514674" y="5003722"/>
            <a:ext cx="457200" cy="457200"/>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5" name="Graphic 7">
            <a:extLst>
              <a:ext uri="{FF2B5EF4-FFF2-40B4-BE49-F238E27FC236}">
                <a16:creationId xmlns:a16="http://schemas.microsoft.com/office/drawing/2014/main" id="{30A5E8A3-E5CE-BB41-A998-33A3C6B2C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7788" y="27860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6" name="Graphic 22">
            <a:extLst>
              <a:ext uri="{FF2B5EF4-FFF2-40B4-BE49-F238E27FC236}">
                <a16:creationId xmlns:a16="http://schemas.microsoft.com/office/drawing/2014/main" id="{90B60A4F-DA79-BA4F-8580-3358B1512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86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7" name="Graphic 18">
            <a:extLst>
              <a:ext uri="{FF2B5EF4-FFF2-40B4-BE49-F238E27FC236}">
                <a16:creationId xmlns:a16="http://schemas.microsoft.com/office/drawing/2014/main" id="{8BCAF9FF-B46E-ED43-8E22-B2FC29E53A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26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8" name="Graphic 8">
            <a:extLst>
              <a:ext uri="{FF2B5EF4-FFF2-40B4-BE49-F238E27FC236}">
                <a16:creationId xmlns:a16="http://schemas.microsoft.com/office/drawing/2014/main" id="{C2DA1676-3079-194B-9C7C-B92B1DAE21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351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9" name="Graphic 6">
            <a:extLst>
              <a:ext uri="{FF2B5EF4-FFF2-40B4-BE49-F238E27FC236}">
                <a16:creationId xmlns:a16="http://schemas.microsoft.com/office/drawing/2014/main" id="{4408A34C-D2EE-9F48-98E3-EC38614979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0" name="Title 1">
            <a:extLst>
              <a:ext uri="{FF2B5EF4-FFF2-40B4-BE49-F238E27FC236}">
                <a16:creationId xmlns:a16="http://schemas.microsoft.com/office/drawing/2014/main" id="{3A9E5AC8-796A-8D46-9798-F8354CD7AECD}"/>
              </a:ext>
            </a:extLst>
          </p:cNvPr>
          <p:cNvSpPr>
            <a:spLocks noGrp="1" noChangeArrowheads="1"/>
          </p:cNvSpPr>
          <p:nvPr>
            <p:ph type="title"/>
          </p:nvPr>
        </p:nvSpPr>
        <p:spPr>
          <a:xfrm>
            <a:off x="241300" y="365125"/>
            <a:ext cx="8637588" cy="644525"/>
          </a:xfrm>
        </p:spPr>
        <p:txBody>
          <a:bodyPr/>
          <a:lstStyle/>
          <a:p>
            <a:pPr eaLnBrk="1" hangingPunct="1"/>
            <a:r>
              <a:rPr lang="en-US" altLang="en-US" dirty="0"/>
              <a:t>Networking &amp; Content Delivery</a:t>
            </a:r>
          </a:p>
        </p:txBody>
      </p:sp>
      <p:sp>
        <p:nvSpPr>
          <p:cNvPr id="154631" name="Footer Placeholder 2">
            <a:extLst>
              <a:ext uri="{FF2B5EF4-FFF2-40B4-BE49-F238E27FC236}">
                <a16:creationId xmlns:a16="http://schemas.microsoft.com/office/drawing/2014/main" id="{516B12C7-C3E0-6240-9B2E-C2685C1FF6B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4632" name="Slide Number Placeholder 3">
            <a:extLst>
              <a:ext uri="{FF2B5EF4-FFF2-40B4-BE49-F238E27FC236}">
                <a16:creationId xmlns:a16="http://schemas.microsoft.com/office/drawing/2014/main" id="{862F2A8D-0561-C740-BC19-5A7CF4EE808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FC92B3E-6C3D-4643-8FFF-170446125494}" type="slidenum">
              <a:rPr lang="en-US" altLang="en-US" smtClean="0">
                <a:solidFill>
                  <a:srgbClr val="161E2D"/>
                </a:solidFill>
                <a:latin typeface="Arial" panose="020B0604020202020204" pitchFamily="34" charset="0"/>
              </a:rPr>
              <a:pPr fontAlgn="base">
                <a:spcBef>
                  <a:spcPct val="0"/>
                </a:spcBef>
                <a:spcAft>
                  <a:spcPct val="0"/>
                </a:spcAft>
              </a:pPr>
              <a:t>127</a:t>
            </a:fld>
            <a:endParaRPr lang="en-US" altLang="en-US" dirty="0">
              <a:solidFill>
                <a:srgbClr val="161E2D"/>
              </a:solidFill>
              <a:latin typeface="Arial" panose="020B0604020202020204" pitchFamily="34" charset="0"/>
            </a:endParaRPr>
          </a:p>
        </p:txBody>
      </p:sp>
      <p:sp>
        <p:nvSpPr>
          <p:cNvPr id="154633" name="Text Placeholder 4">
            <a:extLst>
              <a:ext uri="{FF2B5EF4-FFF2-40B4-BE49-F238E27FC236}">
                <a16:creationId xmlns:a16="http://schemas.microsoft.com/office/drawing/2014/main" id="{9BD14961-C550-6840-B126-17CBA55D4BD8}"/>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3/5</a:t>
            </a:r>
          </a:p>
        </p:txBody>
      </p:sp>
      <p:sp>
        <p:nvSpPr>
          <p:cNvPr id="154634" name="TextBox 9">
            <a:extLst>
              <a:ext uri="{FF2B5EF4-FFF2-40B4-BE49-F238E27FC236}">
                <a16:creationId xmlns:a16="http://schemas.microsoft.com/office/drawing/2014/main" id="{B66AEFB6-5CB9-474E-BADA-7E7155FEB894}"/>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App Mesh</a:t>
            </a:r>
          </a:p>
        </p:txBody>
      </p:sp>
      <p:cxnSp>
        <p:nvCxnSpPr>
          <p:cNvPr id="11" name="Straight Connector 10">
            <a:extLst>
              <a:ext uri="{FF2B5EF4-FFF2-40B4-BE49-F238E27FC236}">
                <a16:creationId xmlns:a16="http://schemas.microsoft.com/office/drawing/2014/main" id="{B28C51FA-3D0B-354F-9DD7-78C1A2B2F92C}"/>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54636" name="TextBox 11">
            <a:extLst>
              <a:ext uri="{FF2B5EF4-FFF2-40B4-BE49-F238E27FC236}">
                <a16:creationId xmlns:a16="http://schemas.microsoft.com/office/drawing/2014/main" id="{0F2FF4D5-74BC-E743-8379-4578C0EEB5D9}"/>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Cloud Map</a:t>
            </a:r>
          </a:p>
        </p:txBody>
      </p:sp>
      <p:sp>
        <p:nvSpPr>
          <p:cNvPr id="154637" name="TextBox 12">
            <a:extLst>
              <a:ext uri="{FF2B5EF4-FFF2-40B4-BE49-F238E27FC236}">
                <a16:creationId xmlns:a16="http://schemas.microsoft.com/office/drawing/2014/main" id="{D8CAFDD5-BFC8-1747-8B2F-E261779AF571}"/>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Direct Connect</a:t>
            </a:r>
          </a:p>
        </p:txBody>
      </p:sp>
      <p:cxnSp>
        <p:nvCxnSpPr>
          <p:cNvPr id="14" name="Straight Connector 13">
            <a:extLst>
              <a:ext uri="{FF2B5EF4-FFF2-40B4-BE49-F238E27FC236}">
                <a16:creationId xmlns:a16="http://schemas.microsoft.com/office/drawing/2014/main" id="{FB0F18D5-BB5D-FC45-B3E4-9FFA9FD24688}"/>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787F355-9E00-5048-9748-5F868EBBE906}"/>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54640" name="TextBox 15">
            <a:extLst>
              <a:ext uri="{FF2B5EF4-FFF2-40B4-BE49-F238E27FC236}">
                <a16:creationId xmlns:a16="http://schemas.microsoft.com/office/drawing/2014/main" id="{FA45C0E4-E1A8-0A4D-9DC8-F6042A900661}"/>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Global Accelerator</a:t>
            </a:r>
          </a:p>
        </p:txBody>
      </p:sp>
      <p:sp>
        <p:nvSpPr>
          <p:cNvPr id="154641" name="TextBox 16">
            <a:extLst>
              <a:ext uri="{FF2B5EF4-FFF2-40B4-BE49-F238E27FC236}">
                <a16:creationId xmlns:a16="http://schemas.microsoft.com/office/drawing/2014/main" id="{92BE7DF5-3760-E040-921A-1E1AFAD656BB}"/>
              </a:ext>
            </a:extLst>
          </p:cNvPr>
          <p:cNvSpPr txBox="1">
            <a:spLocks noChangeArrowheads="1"/>
          </p:cNvSpPr>
          <p:nvPr/>
        </p:nvSpPr>
        <p:spPr bwMode="auto">
          <a:xfrm>
            <a:off x="7291388" y="3260725"/>
            <a:ext cx="127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Gateway</a:t>
            </a:r>
          </a:p>
        </p:txBody>
      </p:sp>
      <p:sp>
        <p:nvSpPr>
          <p:cNvPr id="154642" name="TextBox 20">
            <a:extLst>
              <a:ext uri="{FF2B5EF4-FFF2-40B4-BE49-F238E27FC236}">
                <a16:creationId xmlns:a16="http://schemas.microsoft.com/office/drawing/2014/main" id="{862C217C-F7AA-6E43-883C-73A739498FAE}"/>
              </a:ext>
            </a:extLst>
          </p:cNvPr>
          <p:cNvSpPr txBox="1">
            <a:spLocks noChangeArrowheads="1"/>
          </p:cNvSpPr>
          <p:nvPr/>
        </p:nvSpPr>
        <p:spPr bwMode="auto">
          <a:xfrm>
            <a:off x="2216236" y="3262313"/>
            <a:ext cx="130007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Mesh</a:t>
            </a:r>
          </a:p>
        </p:txBody>
      </p:sp>
      <p:sp>
        <p:nvSpPr>
          <p:cNvPr id="154643" name="TextBox 21">
            <a:extLst>
              <a:ext uri="{FF2B5EF4-FFF2-40B4-BE49-F238E27FC236}">
                <a16:creationId xmlns:a16="http://schemas.microsoft.com/office/drawing/2014/main" id="{7BC52378-9716-7044-BD26-610083482D6A}"/>
              </a:ext>
            </a:extLst>
          </p:cNvPr>
          <p:cNvSpPr txBox="1">
            <a:spLocks noChangeArrowheads="1"/>
          </p:cNvSpPr>
          <p:nvPr/>
        </p:nvSpPr>
        <p:spPr bwMode="auto">
          <a:xfrm>
            <a:off x="3401715" y="3267075"/>
            <a:ext cx="1143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Virtual</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gateway</a:t>
            </a:r>
          </a:p>
        </p:txBody>
      </p:sp>
      <p:sp>
        <p:nvSpPr>
          <p:cNvPr id="154644" name="TextBox 23">
            <a:extLst>
              <a:ext uri="{FF2B5EF4-FFF2-40B4-BE49-F238E27FC236}">
                <a16:creationId xmlns:a16="http://schemas.microsoft.com/office/drawing/2014/main" id="{FE7B1219-1729-8943-8F78-3B4D3167C8A8}"/>
              </a:ext>
            </a:extLst>
          </p:cNvPr>
          <p:cNvSpPr txBox="1">
            <a:spLocks noChangeArrowheads="1"/>
          </p:cNvSpPr>
          <p:nvPr/>
        </p:nvSpPr>
        <p:spPr bwMode="auto">
          <a:xfrm>
            <a:off x="2239894" y="4325938"/>
            <a:ext cx="12987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Virtual node</a:t>
            </a:r>
          </a:p>
        </p:txBody>
      </p:sp>
      <p:sp>
        <p:nvSpPr>
          <p:cNvPr id="154645" name="TextBox 24">
            <a:extLst>
              <a:ext uri="{FF2B5EF4-FFF2-40B4-BE49-F238E27FC236}">
                <a16:creationId xmlns:a16="http://schemas.microsoft.com/office/drawing/2014/main" id="{178F28D6-9B15-D44B-B612-BC060A631245}"/>
              </a:ext>
            </a:extLst>
          </p:cNvPr>
          <p:cNvSpPr txBox="1">
            <a:spLocks noChangeArrowheads="1"/>
          </p:cNvSpPr>
          <p:nvPr/>
        </p:nvSpPr>
        <p:spPr bwMode="auto">
          <a:xfrm>
            <a:off x="3412828" y="4325938"/>
            <a:ext cx="1143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Virtual router</a:t>
            </a:r>
          </a:p>
        </p:txBody>
      </p:sp>
      <p:pic>
        <p:nvPicPr>
          <p:cNvPr id="154646" name="Graphic 25">
            <a:extLst>
              <a:ext uri="{FF2B5EF4-FFF2-40B4-BE49-F238E27FC236}">
                <a16:creationId xmlns:a16="http://schemas.microsoft.com/office/drawing/2014/main" id="{07EE040B-E03A-F944-9825-A31627A33A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0013"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7" name="Graphic 26">
            <a:extLst>
              <a:ext uri="{FF2B5EF4-FFF2-40B4-BE49-F238E27FC236}">
                <a16:creationId xmlns:a16="http://schemas.microsoft.com/office/drawing/2014/main" id="{4F6DF339-1E61-1A4D-AB60-B24F452E63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46500" y="28098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8" name="Graphic 27">
            <a:extLst>
              <a:ext uri="{FF2B5EF4-FFF2-40B4-BE49-F238E27FC236}">
                <a16:creationId xmlns:a16="http://schemas.microsoft.com/office/drawing/2014/main" id="{A2EFD801-B9D3-B149-A49C-0B73CD503F1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0650" y="38703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9" name="Graphic 28">
            <a:extLst>
              <a:ext uri="{FF2B5EF4-FFF2-40B4-BE49-F238E27FC236}">
                <a16:creationId xmlns:a16="http://schemas.microsoft.com/office/drawing/2014/main" id="{F6EE1650-9B4B-4747-921D-23B6FE70227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56025" y="38703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50" name="TextBox 29">
            <a:extLst>
              <a:ext uri="{FF2B5EF4-FFF2-40B4-BE49-F238E27FC236}">
                <a16:creationId xmlns:a16="http://schemas.microsoft.com/office/drawing/2014/main" id="{34B3663A-B918-9A45-BAC0-C919B3F63A84}"/>
              </a:ext>
            </a:extLst>
          </p:cNvPr>
          <p:cNvSpPr txBox="1">
            <a:spLocks noChangeArrowheads="1"/>
          </p:cNvSpPr>
          <p:nvPr/>
        </p:nvSpPr>
        <p:spPr bwMode="auto">
          <a:xfrm>
            <a:off x="2216236" y="5367338"/>
            <a:ext cx="12987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Virtual service</a:t>
            </a:r>
          </a:p>
        </p:txBody>
      </p:sp>
      <p:pic>
        <p:nvPicPr>
          <p:cNvPr id="154651" name="Graphic 30">
            <a:extLst>
              <a:ext uri="{FF2B5EF4-FFF2-40B4-BE49-F238E27FC236}">
                <a16:creationId xmlns:a16="http://schemas.microsoft.com/office/drawing/2014/main" id="{A93BB7E0-B71E-A74E-BC53-1A75CB83984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60650" y="49101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52" name="TextBox 31">
            <a:extLst>
              <a:ext uri="{FF2B5EF4-FFF2-40B4-BE49-F238E27FC236}">
                <a16:creationId xmlns:a16="http://schemas.microsoft.com/office/drawing/2014/main" id="{37FA6752-1320-F047-85D7-80ECB6080332}"/>
              </a:ext>
            </a:extLst>
          </p:cNvPr>
          <p:cNvSpPr txBox="1">
            <a:spLocks noChangeArrowheads="1"/>
          </p:cNvSpPr>
          <p:nvPr/>
        </p:nvSpPr>
        <p:spPr bwMode="auto">
          <a:xfrm>
            <a:off x="5022058" y="3260725"/>
            <a:ext cx="120510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Service</a:t>
            </a:r>
          </a:p>
        </p:txBody>
      </p:sp>
      <p:sp>
        <p:nvSpPr>
          <p:cNvPr id="154653" name="TextBox 32">
            <a:extLst>
              <a:ext uri="{FF2B5EF4-FFF2-40B4-BE49-F238E27FC236}">
                <a16:creationId xmlns:a16="http://schemas.microsoft.com/office/drawing/2014/main" id="{D2152191-55A3-F742-B8A0-3B1979E1B69B}"/>
              </a:ext>
            </a:extLst>
          </p:cNvPr>
          <p:cNvSpPr txBox="1">
            <a:spLocks noChangeArrowheads="1"/>
          </p:cNvSpPr>
          <p:nvPr/>
        </p:nvSpPr>
        <p:spPr bwMode="auto">
          <a:xfrm>
            <a:off x="5022058" y="4327525"/>
            <a:ext cx="120510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Namespace</a:t>
            </a:r>
          </a:p>
        </p:txBody>
      </p:sp>
      <p:sp>
        <p:nvSpPr>
          <p:cNvPr id="154654" name="TextBox 33">
            <a:extLst>
              <a:ext uri="{FF2B5EF4-FFF2-40B4-BE49-F238E27FC236}">
                <a16:creationId xmlns:a16="http://schemas.microsoft.com/office/drawing/2014/main" id="{E1F3FCCE-1B96-674F-A82C-7340DC008DB4}"/>
              </a:ext>
            </a:extLst>
          </p:cNvPr>
          <p:cNvSpPr txBox="1">
            <a:spLocks noChangeArrowheads="1"/>
          </p:cNvSpPr>
          <p:nvPr/>
        </p:nvSpPr>
        <p:spPr bwMode="auto">
          <a:xfrm>
            <a:off x="5020667" y="5403850"/>
            <a:ext cx="12017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Resource</a:t>
            </a:r>
          </a:p>
        </p:txBody>
      </p:sp>
      <p:pic>
        <p:nvPicPr>
          <p:cNvPr id="154655" name="Graphic 34">
            <a:extLst>
              <a:ext uri="{FF2B5EF4-FFF2-40B4-BE49-F238E27FC236}">
                <a16:creationId xmlns:a16="http://schemas.microsoft.com/office/drawing/2014/main" id="{6193243B-738F-4345-8F81-A3049F1A3BF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94325"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6" name="Graphic 35">
            <a:extLst>
              <a:ext uri="{FF2B5EF4-FFF2-40B4-BE49-F238E27FC236}">
                <a16:creationId xmlns:a16="http://schemas.microsoft.com/office/drawing/2014/main" id="{519DEEFF-0867-C442-890B-15A5F9D6722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94325" y="38703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7" name="Graphic 36">
            <a:extLst>
              <a:ext uri="{FF2B5EF4-FFF2-40B4-BE49-F238E27FC236}">
                <a16:creationId xmlns:a16="http://schemas.microsoft.com/office/drawing/2014/main" id="{05E3F53B-1978-CB4A-A716-A18705A0791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94325" y="4946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49" name="Graphic 6">
            <a:extLst>
              <a:ext uri="{FF2B5EF4-FFF2-40B4-BE49-F238E27FC236}">
                <a16:creationId xmlns:a16="http://schemas.microsoft.com/office/drawing/2014/main" id="{B4BBA8D5-2CB7-9F41-AE4B-E1E3FA7E742C}"/>
              </a:ext>
            </a:extLst>
          </p:cNvPr>
          <p:cNvPicPr>
            <a:picLocks noChangeAspect="1" noChangeArrowheads="1"/>
          </p:cNvPicPr>
          <p:nvPr/>
        </p:nvPicPr>
        <p:blipFill>
          <a:blip r:embed="rId2"/>
          <a:srcRect/>
          <a:stretch/>
        </p:blipFill>
        <p:spPr bwMode="auto">
          <a:xfrm>
            <a:off x="7531100"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Graphic 20">
            <a:extLst>
              <a:ext uri="{FF2B5EF4-FFF2-40B4-BE49-F238E27FC236}">
                <a16:creationId xmlns:a16="http://schemas.microsoft.com/office/drawing/2014/main" id="{558F2543-61BB-4941-BDCB-203B8A79534C}"/>
              </a:ext>
            </a:extLst>
          </p:cNvPr>
          <p:cNvPicPr>
            <a:picLocks noChangeAspect="1" noChangeArrowheads="1"/>
          </p:cNvPicPr>
          <p:nvPr/>
        </p:nvPicPr>
        <p:blipFill>
          <a:blip r:embed="rId3"/>
          <a:srcRect/>
          <a:stretch/>
        </p:blipFill>
        <p:spPr bwMode="auto">
          <a:xfrm>
            <a:off x="524192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2" name="Graphic 7">
            <a:extLst>
              <a:ext uri="{FF2B5EF4-FFF2-40B4-BE49-F238E27FC236}">
                <a16:creationId xmlns:a16="http://schemas.microsoft.com/office/drawing/2014/main" id="{361F5410-4591-B747-AA1D-7F2DE464148C}"/>
              </a:ext>
            </a:extLst>
          </p:cNvPr>
          <p:cNvPicPr>
            <a:picLocks noChangeAspect="1" noChangeArrowheads="1"/>
          </p:cNvPicPr>
          <p:nvPr/>
        </p:nvPicPr>
        <p:blipFill>
          <a:blip r:embed="rId4"/>
          <a:src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3" name="Title 1">
            <a:extLst>
              <a:ext uri="{FF2B5EF4-FFF2-40B4-BE49-F238E27FC236}">
                <a16:creationId xmlns:a16="http://schemas.microsoft.com/office/drawing/2014/main" id="{541C2117-79F3-6043-909F-23BC82D418F9}"/>
              </a:ext>
            </a:extLst>
          </p:cNvPr>
          <p:cNvSpPr>
            <a:spLocks noGrp="1" noChangeArrowheads="1"/>
          </p:cNvSpPr>
          <p:nvPr>
            <p:ph type="title"/>
          </p:nvPr>
        </p:nvSpPr>
        <p:spPr>
          <a:xfrm>
            <a:off x="241300" y="365125"/>
            <a:ext cx="8637588" cy="644525"/>
          </a:xfrm>
        </p:spPr>
        <p:txBody>
          <a:bodyPr/>
          <a:lstStyle/>
          <a:p>
            <a:pPr eaLnBrk="1" hangingPunct="1"/>
            <a:r>
              <a:rPr lang="en-US" altLang="en-US" dirty="0"/>
              <a:t>Networking &amp; Content Delivery</a:t>
            </a:r>
          </a:p>
        </p:txBody>
      </p:sp>
      <p:sp>
        <p:nvSpPr>
          <p:cNvPr id="155654" name="Footer Placeholder 2">
            <a:extLst>
              <a:ext uri="{FF2B5EF4-FFF2-40B4-BE49-F238E27FC236}">
                <a16:creationId xmlns:a16="http://schemas.microsoft.com/office/drawing/2014/main" id="{A8AD0B89-C80A-DB44-8A49-FD5D6A0FCD9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5655" name="Slide Number Placeholder 3">
            <a:extLst>
              <a:ext uri="{FF2B5EF4-FFF2-40B4-BE49-F238E27FC236}">
                <a16:creationId xmlns:a16="http://schemas.microsoft.com/office/drawing/2014/main" id="{8E3794F9-C421-0243-92BF-74EAF4600A0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A1594C5-90CB-334F-8237-93A2B0E70A18}" type="slidenum">
              <a:rPr lang="en-US" altLang="en-US" smtClean="0">
                <a:solidFill>
                  <a:srgbClr val="161E2D"/>
                </a:solidFill>
                <a:latin typeface="Arial" panose="020B0604020202020204" pitchFamily="34" charset="0"/>
              </a:rPr>
              <a:pPr fontAlgn="base">
                <a:spcBef>
                  <a:spcPct val="0"/>
                </a:spcBef>
                <a:spcAft>
                  <a:spcPct val="0"/>
                </a:spcAft>
              </a:pPr>
              <a:t>128</a:t>
            </a:fld>
            <a:endParaRPr lang="en-US" altLang="en-US" dirty="0">
              <a:solidFill>
                <a:srgbClr val="161E2D"/>
              </a:solidFill>
              <a:latin typeface="Arial" panose="020B0604020202020204" pitchFamily="34" charset="0"/>
            </a:endParaRPr>
          </a:p>
        </p:txBody>
      </p:sp>
      <p:sp>
        <p:nvSpPr>
          <p:cNvPr id="155656" name="Text Placeholder 4">
            <a:extLst>
              <a:ext uri="{FF2B5EF4-FFF2-40B4-BE49-F238E27FC236}">
                <a16:creationId xmlns:a16="http://schemas.microsoft.com/office/drawing/2014/main" id="{9A15732E-4F7F-554B-A387-46FE10EA19E8}"/>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4/5</a:t>
            </a:r>
          </a:p>
        </p:txBody>
      </p:sp>
      <p:sp>
        <p:nvSpPr>
          <p:cNvPr id="155657" name="TextBox 9">
            <a:extLst>
              <a:ext uri="{FF2B5EF4-FFF2-40B4-BE49-F238E27FC236}">
                <a16:creationId xmlns:a16="http://schemas.microsoft.com/office/drawing/2014/main" id="{C94BC5B2-7F53-EE45-BEB1-D9EF3D8429DF}"/>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Client VPN</a:t>
            </a:r>
          </a:p>
        </p:txBody>
      </p:sp>
      <p:cxnSp>
        <p:nvCxnSpPr>
          <p:cNvPr id="11" name="Straight Connector 10">
            <a:extLst>
              <a:ext uri="{FF2B5EF4-FFF2-40B4-BE49-F238E27FC236}">
                <a16:creationId xmlns:a16="http://schemas.microsoft.com/office/drawing/2014/main" id="{B28C51FA-3D0B-354F-9DD7-78C1A2B2F92C}"/>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55659" name="TextBox 11">
            <a:extLst>
              <a:ext uri="{FF2B5EF4-FFF2-40B4-BE49-F238E27FC236}">
                <a16:creationId xmlns:a16="http://schemas.microsoft.com/office/drawing/2014/main" id="{D83395CD-BA20-894A-9547-C97D2337608B}"/>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Site-to-Site VPN</a:t>
            </a:r>
          </a:p>
        </p:txBody>
      </p:sp>
      <p:sp>
        <p:nvSpPr>
          <p:cNvPr id="155660" name="TextBox 12">
            <a:extLst>
              <a:ext uri="{FF2B5EF4-FFF2-40B4-BE49-F238E27FC236}">
                <a16:creationId xmlns:a16="http://schemas.microsoft.com/office/drawing/2014/main" id="{352366DE-5EAB-5E48-B925-24641313F6C5}"/>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Elastic Load Balancing</a:t>
            </a:r>
          </a:p>
        </p:txBody>
      </p:sp>
      <p:cxnSp>
        <p:nvCxnSpPr>
          <p:cNvPr id="14" name="Straight Connector 13">
            <a:extLst>
              <a:ext uri="{FF2B5EF4-FFF2-40B4-BE49-F238E27FC236}">
                <a16:creationId xmlns:a16="http://schemas.microsoft.com/office/drawing/2014/main" id="{FB0F18D5-BB5D-FC45-B3E4-9FFA9FD24688}"/>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55664" name="TextBox 19">
            <a:extLst>
              <a:ext uri="{FF2B5EF4-FFF2-40B4-BE49-F238E27FC236}">
                <a16:creationId xmlns:a16="http://schemas.microsoft.com/office/drawing/2014/main" id="{C28F50B0-3CC5-6149-A90E-790D5475BE93}"/>
              </a:ext>
            </a:extLst>
          </p:cNvPr>
          <p:cNvSpPr txBox="1">
            <a:spLocks noChangeArrowheads="1"/>
          </p:cNvSpPr>
          <p:nvPr/>
        </p:nvSpPr>
        <p:spPr bwMode="auto">
          <a:xfrm>
            <a:off x="6769629" y="3279775"/>
            <a:ext cx="12525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Application Load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Balancer</a:t>
            </a:r>
          </a:p>
        </p:txBody>
      </p:sp>
      <p:sp>
        <p:nvSpPr>
          <p:cNvPr id="155665" name="TextBox 21">
            <a:extLst>
              <a:ext uri="{FF2B5EF4-FFF2-40B4-BE49-F238E27FC236}">
                <a16:creationId xmlns:a16="http://schemas.microsoft.com/office/drawing/2014/main" id="{953B780B-781F-FC47-9475-62E12E21EAFF}"/>
              </a:ext>
            </a:extLst>
          </p:cNvPr>
          <p:cNvSpPr txBox="1">
            <a:spLocks noChangeArrowheads="1"/>
          </p:cNvSpPr>
          <p:nvPr/>
        </p:nvSpPr>
        <p:spPr bwMode="auto">
          <a:xfrm>
            <a:off x="6769629" y="4375150"/>
            <a:ext cx="125253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Classic Load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Balancer</a:t>
            </a:r>
          </a:p>
        </p:txBody>
      </p:sp>
      <p:sp>
        <p:nvSpPr>
          <p:cNvPr id="155666" name="TextBox 22">
            <a:extLst>
              <a:ext uri="{FF2B5EF4-FFF2-40B4-BE49-F238E27FC236}">
                <a16:creationId xmlns:a16="http://schemas.microsoft.com/office/drawing/2014/main" id="{F957C4EB-E925-CD46-B6E6-5F934B6F593C}"/>
              </a:ext>
            </a:extLst>
          </p:cNvPr>
          <p:cNvSpPr txBox="1">
            <a:spLocks noChangeArrowheads="1"/>
          </p:cNvSpPr>
          <p:nvPr/>
        </p:nvSpPr>
        <p:spPr bwMode="auto">
          <a:xfrm>
            <a:off x="8002595" y="3276601"/>
            <a:ext cx="10530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Network Load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Balancer</a:t>
            </a:r>
          </a:p>
        </p:txBody>
      </p:sp>
      <p:pic>
        <p:nvPicPr>
          <p:cNvPr id="155667" name="Graphic 8">
            <a:extLst>
              <a:ext uri="{FF2B5EF4-FFF2-40B4-BE49-F238E27FC236}">
                <a16:creationId xmlns:a16="http://schemas.microsoft.com/office/drawing/2014/main" id="{11AB9C77-EA26-5445-B85A-8D1CDE2A9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0385"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68" name="Graphic 18">
            <a:extLst>
              <a:ext uri="{FF2B5EF4-FFF2-40B4-BE49-F238E27FC236}">
                <a16:creationId xmlns:a16="http://schemas.microsoft.com/office/drawing/2014/main" id="{C0612FE8-9483-B44B-9839-93E32672AA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0385" y="38925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69" name="Graphic 24">
            <a:extLst>
              <a:ext uri="{FF2B5EF4-FFF2-40B4-BE49-F238E27FC236}">
                <a16:creationId xmlns:a16="http://schemas.microsoft.com/office/drawing/2014/main" id="{F98FFE17-32E0-0245-9C99-4566C0E254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92802"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1">
            <a:extLst>
              <a:ext uri="{FF2B5EF4-FFF2-40B4-BE49-F238E27FC236}">
                <a16:creationId xmlns:a16="http://schemas.microsoft.com/office/drawing/2014/main" id="{7C198079-5B6C-D642-96EA-ED01C23BCB5D}"/>
              </a:ext>
            </a:extLst>
          </p:cNvPr>
          <p:cNvSpPr txBox="1">
            <a:spLocks noChangeArrowheads="1"/>
          </p:cNvSpPr>
          <p:nvPr/>
        </p:nvSpPr>
        <p:spPr bwMode="auto">
          <a:xfrm>
            <a:off x="7967135" y="4375150"/>
            <a:ext cx="111389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Gateway Load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Balancer</a:t>
            </a:r>
          </a:p>
        </p:txBody>
      </p:sp>
      <p:pic>
        <p:nvPicPr>
          <p:cNvPr id="24" name="Graphic 18">
            <a:extLst>
              <a:ext uri="{FF2B5EF4-FFF2-40B4-BE49-F238E27FC236}">
                <a16:creationId xmlns:a16="http://schemas.microsoft.com/office/drawing/2014/main" id="{36884702-1CEA-4F4E-8913-EE6C46BA8D99}"/>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8292802" y="38925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phic 23">
            <a:extLst>
              <a:ext uri="{FF2B5EF4-FFF2-40B4-BE49-F238E27FC236}">
                <a16:creationId xmlns:a16="http://schemas.microsoft.com/office/drawing/2014/main" id="{E59C6E7D-462F-684F-9443-5651E73B69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17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Connector 24">
            <a:extLst>
              <a:ext uri="{FF2B5EF4-FFF2-40B4-BE49-F238E27FC236}">
                <a16:creationId xmlns:a16="http://schemas.microsoft.com/office/drawing/2014/main" id="{F5DCB6F8-2F27-2147-8060-4115DC631D32}"/>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26" name="TextBox 15">
            <a:extLst>
              <a:ext uri="{FF2B5EF4-FFF2-40B4-BE49-F238E27FC236}">
                <a16:creationId xmlns:a16="http://schemas.microsoft.com/office/drawing/2014/main" id="{7E59D870-7072-F547-914E-FF0DC44A35B5}"/>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PrivateLink</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1" name="Graphic 20">
            <a:extLst>
              <a:ext uri="{FF2B5EF4-FFF2-40B4-BE49-F238E27FC236}">
                <a16:creationId xmlns:a16="http://schemas.microsoft.com/office/drawing/2014/main" id="{558F2543-61BB-4941-BDCB-203B8A79534C}"/>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524192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2" name="Graphic 7">
            <a:extLst>
              <a:ext uri="{FF2B5EF4-FFF2-40B4-BE49-F238E27FC236}">
                <a16:creationId xmlns:a16="http://schemas.microsoft.com/office/drawing/2014/main" id="{361F5410-4591-B747-AA1D-7F2DE464148C}"/>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3" name="Title 1">
            <a:extLst>
              <a:ext uri="{FF2B5EF4-FFF2-40B4-BE49-F238E27FC236}">
                <a16:creationId xmlns:a16="http://schemas.microsoft.com/office/drawing/2014/main" id="{541C2117-79F3-6043-909F-23BC82D418F9}"/>
              </a:ext>
            </a:extLst>
          </p:cNvPr>
          <p:cNvSpPr>
            <a:spLocks noGrp="1" noChangeArrowheads="1"/>
          </p:cNvSpPr>
          <p:nvPr>
            <p:ph type="title"/>
          </p:nvPr>
        </p:nvSpPr>
        <p:spPr>
          <a:xfrm>
            <a:off x="241300" y="365125"/>
            <a:ext cx="8637588" cy="644525"/>
          </a:xfrm>
        </p:spPr>
        <p:txBody>
          <a:bodyPr/>
          <a:lstStyle/>
          <a:p>
            <a:pPr eaLnBrk="1" hangingPunct="1"/>
            <a:r>
              <a:rPr lang="en-US" altLang="en-US" dirty="0"/>
              <a:t>Networking &amp; Content Delivery</a:t>
            </a:r>
          </a:p>
        </p:txBody>
      </p:sp>
      <p:sp>
        <p:nvSpPr>
          <p:cNvPr id="155654" name="Footer Placeholder 2">
            <a:extLst>
              <a:ext uri="{FF2B5EF4-FFF2-40B4-BE49-F238E27FC236}">
                <a16:creationId xmlns:a16="http://schemas.microsoft.com/office/drawing/2014/main" id="{A8AD0B89-C80A-DB44-8A49-FD5D6A0FCD9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5655" name="Slide Number Placeholder 3">
            <a:extLst>
              <a:ext uri="{FF2B5EF4-FFF2-40B4-BE49-F238E27FC236}">
                <a16:creationId xmlns:a16="http://schemas.microsoft.com/office/drawing/2014/main" id="{8E3794F9-C421-0243-92BF-74EAF4600A0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A1594C5-90CB-334F-8237-93A2B0E70A18}" type="slidenum">
              <a:rPr lang="en-US" altLang="en-US" smtClean="0">
                <a:solidFill>
                  <a:srgbClr val="161E2D"/>
                </a:solidFill>
                <a:latin typeface="Arial" panose="020B0604020202020204" pitchFamily="34" charset="0"/>
              </a:rPr>
              <a:pPr fontAlgn="base">
                <a:spcBef>
                  <a:spcPct val="0"/>
                </a:spcBef>
                <a:spcAft>
                  <a:spcPct val="0"/>
                </a:spcAft>
              </a:pPr>
              <a:t>129</a:t>
            </a:fld>
            <a:endParaRPr lang="en-US" altLang="en-US" dirty="0">
              <a:solidFill>
                <a:srgbClr val="161E2D"/>
              </a:solidFill>
              <a:latin typeface="Arial" panose="020B0604020202020204" pitchFamily="34" charset="0"/>
            </a:endParaRPr>
          </a:p>
        </p:txBody>
      </p:sp>
      <p:sp>
        <p:nvSpPr>
          <p:cNvPr id="155656" name="Text Placeholder 4">
            <a:extLst>
              <a:ext uri="{FF2B5EF4-FFF2-40B4-BE49-F238E27FC236}">
                <a16:creationId xmlns:a16="http://schemas.microsoft.com/office/drawing/2014/main" id="{9A15732E-4F7F-554B-A387-46FE10EA19E8}"/>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5/5</a:t>
            </a:r>
          </a:p>
        </p:txBody>
      </p:sp>
      <p:sp>
        <p:nvSpPr>
          <p:cNvPr id="155657" name="TextBox 9">
            <a:extLst>
              <a:ext uri="{FF2B5EF4-FFF2-40B4-BE49-F238E27FC236}">
                <a16:creationId xmlns:a16="http://schemas.microsoft.com/office/drawing/2014/main" id="{C94BC5B2-7F53-EE45-BEB1-D9EF3D8429DF}"/>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Cloud WAN</a:t>
            </a:r>
          </a:p>
        </p:txBody>
      </p:sp>
      <p:cxnSp>
        <p:nvCxnSpPr>
          <p:cNvPr id="11" name="Straight Connector 10">
            <a:extLst>
              <a:ext uri="{FF2B5EF4-FFF2-40B4-BE49-F238E27FC236}">
                <a16:creationId xmlns:a16="http://schemas.microsoft.com/office/drawing/2014/main" id="{B28C51FA-3D0B-354F-9DD7-78C1A2B2F92C}"/>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55659" name="TextBox 11">
            <a:extLst>
              <a:ext uri="{FF2B5EF4-FFF2-40B4-BE49-F238E27FC236}">
                <a16:creationId xmlns:a16="http://schemas.microsoft.com/office/drawing/2014/main" id="{D83395CD-BA20-894A-9547-C97D2337608B}"/>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Private 5G</a:t>
            </a:r>
          </a:p>
        </p:txBody>
      </p:sp>
      <p:sp>
        <p:nvSpPr>
          <p:cNvPr id="22" name="TextBox 15">
            <a:extLst>
              <a:ext uri="{FF2B5EF4-FFF2-40B4-BE49-F238E27FC236}">
                <a16:creationId xmlns:a16="http://schemas.microsoft.com/office/drawing/2014/main" id="{76BEC4B8-6AC1-7044-84C7-D2F56DD00BCA}"/>
              </a:ext>
            </a:extLst>
          </p:cNvPr>
          <p:cNvSpPr txBox="1">
            <a:spLocks noChangeArrowheads="1"/>
          </p:cNvSpPr>
          <p:nvPr/>
        </p:nvSpPr>
        <p:spPr bwMode="auto">
          <a:xfrm>
            <a:off x="2679426" y="3165471"/>
            <a:ext cx="1343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Segment network</a:t>
            </a:r>
          </a:p>
        </p:txBody>
      </p:sp>
      <p:sp>
        <p:nvSpPr>
          <p:cNvPr id="25" name="TextBox 16">
            <a:extLst>
              <a:ext uri="{FF2B5EF4-FFF2-40B4-BE49-F238E27FC236}">
                <a16:creationId xmlns:a16="http://schemas.microsoft.com/office/drawing/2014/main" id="{A31BBD52-ADE9-8F48-A6EC-43E18CB7370A}"/>
              </a:ext>
            </a:extLst>
          </p:cNvPr>
          <p:cNvSpPr txBox="1">
            <a:spLocks noChangeArrowheads="1"/>
          </p:cNvSpPr>
          <p:nvPr/>
        </p:nvSpPr>
        <p:spPr bwMode="auto">
          <a:xfrm>
            <a:off x="2507116" y="4187898"/>
            <a:ext cx="167549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Core network edge</a:t>
            </a:r>
            <a:endParaRPr lang="en-US" altLang="en-US" sz="1000" dirty="0">
              <a:latin typeface="Arial" panose="020B0604020202020204" pitchFamily="34" charset="0"/>
              <a:ea typeface="Amazon Ember" panose="020B0603020204020204" pitchFamily="34" charset="0"/>
              <a:cs typeface="Arial" panose="020B0604020202020204" pitchFamily="34" charset="0"/>
            </a:endParaRPr>
          </a:p>
        </p:txBody>
      </p:sp>
      <p:pic>
        <p:nvPicPr>
          <p:cNvPr id="26" name="Graphic 6">
            <a:extLst>
              <a:ext uri="{FF2B5EF4-FFF2-40B4-BE49-F238E27FC236}">
                <a16:creationId xmlns:a16="http://schemas.microsoft.com/office/drawing/2014/main" id="{6476301F-F038-CE49-B8BA-5AE192A8EFDE}"/>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3121025" y="270668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phic 14">
            <a:extLst>
              <a:ext uri="{FF2B5EF4-FFF2-40B4-BE49-F238E27FC236}">
                <a16:creationId xmlns:a16="http://schemas.microsoft.com/office/drawing/2014/main" id="{16969F87-FED3-934D-8B9C-9EDB0975C7F7}"/>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3116263" y="3717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0993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3" name="Graphic 7">
            <a:extLst>
              <a:ext uri="{FF2B5EF4-FFF2-40B4-BE49-F238E27FC236}">
                <a16:creationId xmlns:a16="http://schemas.microsoft.com/office/drawing/2014/main" id="{603EFE6D-2E46-4A41-8938-3676A80BC441}"/>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4" name="Title 1">
            <a:extLst>
              <a:ext uri="{FF2B5EF4-FFF2-40B4-BE49-F238E27FC236}">
                <a16:creationId xmlns:a16="http://schemas.microsoft.com/office/drawing/2014/main" id="{22B9BFE5-C1EF-3645-99FB-79AAA0A7D8D0}"/>
              </a:ext>
            </a:extLst>
          </p:cNvPr>
          <p:cNvSpPr>
            <a:spLocks noGrp="1" noChangeArrowheads="1"/>
          </p:cNvSpPr>
          <p:nvPr>
            <p:ph type="ctrTitle"/>
          </p:nvPr>
        </p:nvSpPr>
        <p:spPr>
          <a:xfrm>
            <a:off x="290513" y="2101850"/>
            <a:ext cx="8196262" cy="2251075"/>
          </a:xfrm>
        </p:spPr>
        <p:txBody>
          <a:bodyPr/>
          <a:lstStyle/>
          <a:p>
            <a:pPr eaLnBrk="1" hangingPunct="1"/>
            <a:r>
              <a:rPr lang="en-US" altLang="en-US" dirty="0"/>
              <a:t>Quantum Technologies</a:t>
            </a:r>
          </a:p>
        </p:txBody>
      </p:sp>
      <p:sp>
        <p:nvSpPr>
          <p:cNvPr id="156675" name="Footer Placeholder 2">
            <a:extLst>
              <a:ext uri="{FF2B5EF4-FFF2-40B4-BE49-F238E27FC236}">
                <a16:creationId xmlns:a16="http://schemas.microsoft.com/office/drawing/2014/main" id="{25D13DFC-29AA-F849-9767-55BD31944FE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6676" name="Slide Number Placeholder 3">
            <a:extLst>
              <a:ext uri="{FF2B5EF4-FFF2-40B4-BE49-F238E27FC236}">
                <a16:creationId xmlns:a16="http://schemas.microsoft.com/office/drawing/2014/main" id="{0F876F4C-3E8E-2746-8444-DF1D4DC0440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E6F0D7E-0A93-AF44-BC15-361F2CB89D93}" type="slidenum">
              <a:rPr lang="en-US" altLang="en-US" smtClean="0">
                <a:solidFill>
                  <a:srgbClr val="161E2D"/>
                </a:solidFill>
                <a:latin typeface="Arial" panose="020B0604020202020204" pitchFamily="34" charset="0"/>
              </a:rPr>
              <a:pPr fontAlgn="base">
                <a:spcBef>
                  <a:spcPct val="0"/>
                </a:spcBef>
                <a:spcAft>
                  <a:spcPct val="0"/>
                </a:spcAft>
              </a:pPr>
              <a:t>130</a:t>
            </a:fld>
            <a:endParaRPr lang="en-US" altLang="en-US" dirty="0">
              <a:solidFill>
                <a:srgbClr val="161E2D"/>
              </a:solidFill>
              <a:latin typeface="Arial" panose="020B0604020202020204" pitchFamily="34" charset="0"/>
            </a:endParaRPr>
          </a:p>
        </p:txBody>
      </p:sp>
      <p:sp>
        <p:nvSpPr>
          <p:cNvPr id="156677" name="Title 3">
            <a:extLst>
              <a:ext uri="{FF2B5EF4-FFF2-40B4-BE49-F238E27FC236}">
                <a16:creationId xmlns:a16="http://schemas.microsoft.com/office/drawing/2014/main" id="{40C617F2-6999-EE48-A880-559FE98808A7}"/>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7" name="Graphic 11">
            <a:extLst>
              <a:ext uri="{FF2B5EF4-FFF2-40B4-BE49-F238E27FC236}">
                <a16:creationId xmlns:a16="http://schemas.microsoft.com/office/drawing/2014/main" id="{8D8F2864-05A9-2647-83D3-CA956CD2E9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698" name="Title 1">
            <a:extLst>
              <a:ext uri="{FF2B5EF4-FFF2-40B4-BE49-F238E27FC236}">
                <a16:creationId xmlns:a16="http://schemas.microsoft.com/office/drawing/2014/main" id="{D0936809-8B1C-9647-8D6C-7413C55FFC74}"/>
              </a:ext>
            </a:extLst>
          </p:cNvPr>
          <p:cNvSpPr>
            <a:spLocks noGrp="1" noChangeArrowheads="1"/>
          </p:cNvSpPr>
          <p:nvPr>
            <p:ph type="title"/>
          </p:nvPr>
        </p:nvSpPr>
        <p:spPr>
          <a:xfrm>
            <a:off x="241300" y="365125"/>
            <a:ext cx="8637588" cy="644525"/>
          </a:xfrm>
        </p:spPr>
        <p:txBody>
          <a:bodyPr/>
          <a:lstStyle/>
          <a:p>
            <a:pPr eaLnBrk="1" hangingPunct="1"/>
            <a:r>
              <a:rPr lang="en-US" altLang="en-US" dirty="0"/>
              <a:t>Quantum Technologies</a:t>
            </a:r>
          </a:p>
        </p:txBody>
      </p:sp>
      <p:sp>
        <p:nvSpPr>
          <p:cNvPr id="157699" name="Footer Placeholder 2">
            <a:extLst>
              <a:ext uri="{FF2B5EF4-FFF2-40B4-BE49-F238E27FC236}">
                <a16:creationId xmlns:a16="http://schemas.microsoft.com/office/drawing/2014/main" id="{C73D6BB8-433F-9746-994D-9CAC04545733}"/>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7700" name="Slide Number Placeholder 3">
            <a:extLst>
              <a:ext uri="{FF2B5EF4-FFF2-40B4-BE49-F238E27FC236}">
                <a16:creationId xmlns:a16="http://schemas.microsoft.com/office/drawing/2014/main" id="{2E503A2C-6F1B-0547-930E-A6437278DF8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945F1B5-5182-BE47-98C6-CDA5BB04C076}" type="slidenum">
              <a:rPr lang="en-US" altLang="en-US" smtClean="0">
                <a:solidFill>
                  <a:srgbClr val="161E2D"/>
                </a:solidFill>
                <a:latin typeface="Arial" panose="020B0604020202020204" pitchFamily="34" charset="0"/>
              </a:rPr>
              <a:pPr fontAlgn="base">
                <a:spcBef>
                  <a:spcPct val="0"/>
                </a:spcBef>
                <a:spcAft>
                  <a:spcPct val="0"/>
                </a:spcAft>
              </a:pPr>
              <a:t>131</a:t>
            </a:fld>
            <a:endParaRPr lang="en-US" altLang="en-US" dirty="0">
              <a:solidFill>
                <a:srgbClr val="161E2D"/>
              </a:solidFill>
              <a:latin typeface="Arial" panose="020B0604020202020204" pitchFamily="34" charset="0"/>
            </a:endParaRPr>
          </a:p>
        </p:txBody>
      </p:sp>
      <p:sp>
        <p:nvSpPr>
          <p:cNvPr id="157701" name="Text Placeholder 4">
            <a:extLst>
              <a:ext uri="{FF2B5EF4-FFF2-40B4-BE49-F238E27FC236}">
                <a16:creationId xmlns:a16="http://schemas.microsoft.com/office/drawing/2014/main" id="{32A22043-1A8A-B24D-9DA1-A9C7C10B868F}"/>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1/1</a:t>
            </a:r>
          </a:p>
        </p:txBody>
      </p:sp>
      <p:sp>
        <p:nvSpPr>
          <p:cNvPr id="157702" name="TextBox 6">
            <a:extLst>
              <a:ext uri="{FF2B5EF4-FFF2-40B4-BE49-F238E27FC236}">
                <a16:creationId xmlns:a16="http://schemas.microsoft.com/office/drawing/2014/main" id="{1D11E797-B180-7241-B192-732CDC9BFA43}"/>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Braket</a:t>
            </a:r>
          </a:p>
        </p:txBody>
      </p:sp>
      <p:sp>
        <p:nvSpPr>
          <p:cNvPr id="17" name="TextBox 19">
            <a:extLst>
              <a:ext uri="{FF2B5EF4-FFF2-40B4-BE49-F238E27FC236}">
                <a16:creationId xmlns:a16="http://schemas.microsoft.com/office/drawing/2014/main" id="{8A0DD8DC-5A6A-C54C-8E06-1353447B1210}"/>
              </a:ext>
            </a:extLst>
          </p:cNvPr>
          <p:cNvSpPr txBox="1">
            <a:spLocks noChangeArrowheads="1"/>
          </p:cNvSpPr>
          <p:nvPr/>
        </p:nvSpPr>
        <p:spPr bwMode="auto">
          <a:xfrm>
            <a:off x="9247760" y="3261926"/>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Simulator 3</a:t>
            </a:r>
          </a:p>
        </p:txBody>
      </p:sp>
      <p:sp>
        <p:nvSpPr>
          <p:cNvPr id="18" name="TextBox 20">
            <a:extLst>
              <a:ext uri="{FF2B5EF4-FFF2-40B4-BE49-F238E27FC236}">
                <a16:creationId xmlns:a16="http://schemas.microsoft.com/office/drawing/2014/main" id="{46F2BF76-3B9E-134E-9449-C3FC2D6B6997}"/>
              </a:ext>
            </a:extLst>
          </p:cNvPr>
          <p:cNvSpPr txBox="1">
            <a:spLocks noChangeArrowheads="1"/>
          </p:cNvSpPr>
          <p:nvPr/>
        </p:nvSpPr>
        <p:spPr bwMode="auto">
          <a:xfrm>
            <a:off x="3457182" y="4412206"/>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Tensor network</a:t>
            </a:r>
          </a:p>
        </p:txBody>
      </p:sp>
      <p:sp>
        <p:nvSpPr>
          <p:cNvPr id="20" name="TextBox 22">
            <a:extLst>
              <a:ext uri="{FF2B5EF4-FFF2-40B4-BE49-F238E27FC236}">
                <a16:creationId xmlns:a16="http://schemas.microsoft.com/office/drawing/2014/main" id="{68FD1F47-1E00-8945-A522-E1BF39DC3DCE}"/>
              </a:ext>
            </a:extLst>
          </p:cNvPr>
          <p:cNvSpPr txBox="1">
            <a:spLocks noChangeArrowheads="1"/>
          </p:cNvSpPr>
          <p:nvPr/>
        </p:nvSpPr>
        <p:spPr bwMode="auto">
          <a:xfrm>
            <a:off x="10413876" y="3260339"/>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Simulator 4</a:t>
            </a:r>
          </a:p>
        </p:txBody>
      </p:sp>
      <p:sp>
        <p:nvSpPr>
          <p:cNvPr id="31" name="TextBox 22">
            <a:extLst>
              <a:ext uri="{FF2B5EF4-FFF2-40B4-BE49-F238E27FC236}">
                <a16:creationId xmlns:a16="http://schemas.microsoft.com/office/drawing/2014/main" id="{70FD7869-9922-1546-8B1A-57646B2E55AE}"/>
              </a:ext>
            </a:extLst>
          </p:cNvPr>
          <p:cNvSpPr txBox="1">
            <a:spLocks noChangeArrowheads="1"/>
          </p:cNvSpPr>
          <p:nvPr/>
        </p:nvSpPr>
        <p:spPr bwMode="auto">
          <a:xfrm>
            <a:off x="2287190" y="4404319"/>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State vector</a:t>
            </a:r>
          </a:p>
        </p:txBody>
      </p:sp>
      <p:pic>
        <p:nvPicPr>
          <p:cNvPr id="44" name="Graphic 43">
            <a:extLst>
              <a:ext uri="{FF2B5EF4-FFF2-40B4-BE49-F238E27FC236}">
                <a16:creationId xmlns:a16="http://schemas.microsoft.com/office/drawing/2014/main" id="{6C649031-24D1-2B40-8D62-35C4428F31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6256" y="3955006"/>
            <a:ext cx="457200" cy="457200"/>
          </a:xfrm>
          <a:prstGeom prst="rect">
            <a:avLst/>
          </a:prstGeom>
        </p:spPr>
      </p:pic>
      <p:pic>
        <p:nvPicPr>
          <p:cNvPr id="62" name="Graphic 61">
            <a:extLst>
              <a:ext uri="{FF2B5EF4-FFF2-40B4-BE49-F238E27FC236}">
                <a16:creationId xmlns:a16="http://schemas.microsoft.com/office/drawing/2014/main" id="{4FAE0C0C-8AC5-AC41-929C-3A71C4190A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52939" y="3955006"/>
            <a:ext cx="457200" cy="457200"/>
          </a:xfrm>
          <a:prstGeom prst="rect">
            <a:avLst/>
          </a:prstGeom>
        </p:spPr>
      </p:pic>
      <p:sp>
        <p:nvSpPr>
          <p:cNvPr id="28" name="TextBox 17">
            <a:extLst>
              <a:ext uri="{FF2B5EF4-FFF2-40B4-BE49-F238E27FC236}">
                <a16:creationId xmlns:a16="http://schemas.microsoft.com/office/drawing/2014/main" id="{53C54AFB-0045-FB42-870D-DF9760E83B3C}"/>
              </a:ext>
            </a:extLst>
          </p:cNvPr>
          <p:cNvSpPr txBox="1">
            <a:spLocks noChangeArrowheads="1"/>
          </p:cNvSpPr>
          <p:nvPr/>
        </p:nvSpPr>
        <p:spPr bwMode="auto">
          <a:xfrm>
            <a:off x="4611100" y="4412206"/>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Noise simulator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29" name="Graphic 28">
            <a:extLst>
              <a:ext uri="{FF2B5EF4-FFF2-40B4-BE49-F238E27FC236}">
                <a16:creationId xmlns:a16="http://schemas.microsoft.com/office/drawing/2014/main" id="{A6C1A92E-1F00-874C-B227-F37AD2EEECC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979254" y="3955006"/>
            <a:ext cx="457200" cy="457200"/>
          </a:xfrm>
          <a:prstGeom prst="rect">
            <a:avLst/>
          </a:prstGeom>
        </p:spPr>
      </p:pic>
      <p:sp>
        <p:nvSpPr>
          <p:cNvPr id="52" name="TextBox 11">
            <a:extLst>
              <a:ext uri="{FF2B5EF4-FFF2-40B4-BE49-F238E27FC236}">
                <a16:creationId xmlns:a16="http://schemas.microsoft.com/office/drawing/2014/main" id="{6E0EE691-F541-4BE5-D892-13191247300B}"/>
              </a:ext>
            </a:extLst>
          </p:cNvPr>
          <p:cNvSpPr txBox="1">
            <a:spLocks noChangeArrowheads="1"/>
          </p:cNvSpPr>
          <p:nvPr/>
        </p:nvSpPr>
        <p:spPr bwMode="auto">
          <a:xfrm>
            <a:off x="2287190" y="3262313"/>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Chandelier</a:t>
            </a:r>
          </a:p>
        </p:txBody>
      </p:sp>
      <p:sp>
        <p:nvSpPr>
          <p:cNvPr id="54" name="TextBox 12">
            <a:extLst>
              <a:ext uri="{FF2B5EF4-FFF2-40B4-BE49-F238E27FC236}">
                <a16:creationId xmlns:a16="http://schemas.microsoft.com/office/drawing/2014/main" id="{82AAF9E8-609C-130F-8527-F1787D3F7EED}"/>
              </a:ext>
            </a:extLst>
          </p:cNvPr>
          <p:cNvSpPr txBox="1">
            <a:spLocks noChangeArrowheads="1"/>
          </p:cNvSpPr>
          <p:nvPr/>
        </p:nvSpPr>
        <p:spPr bwMode="auto">
          <a:xfrm>
            <a:off x="3457182" y="3262313"/>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Chip</a:t>
            </a:r>
          </a:p>
        </p:txBody>
      </p:sp>
      <p:sp>
        <p:nvSpPr>
          <p:cNvPr id="55" name="TextBox 15">
            <a:extLst>
              <a:ext uri="{FF2B5EF4-FFF2-40B4-BE49-F238E27FC236}">
                <a16:creationId xmlns:a16="http://schemas.microsoft.com/office/drawing/2014/main" id="{62370DBF-C0B4-CE42-5024-45D64D401E1F}"/>
              </a:ext>
            </a:extLst>
          </p:cNvPr>
          <p:cNvSpPr txBox="1">
            <a:spLocks noChangeArrowheads="1"/>
          </p:cNvSpPr>
          <p:nvPr/>
        </p:nvSpPr>
        <p:spPr bwMode="auto">
          <a:xfrm>
            <a:off x="4617944" y="3262313"/>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QPU</a:t>
            </a:r>
          </a:p>
        </p:txBody>
      </p:sp>
      <p:sp>
        <p:nvSpPr>
          <p:cNvPr id="57" name="TextBox 16">
            <a:extLst>
              <a:ext uri="{FF2B5EF4-FFF2-40B4-BE49-F238E27FC236}">
                <a16:creationId xmlns:a16="http://schemas.microsoft.com/office/drawing/2014/main" id="{16FC128C-5202-7662-2664-828CBA9367AA}"/>
              </a:ext>
            </a:extLst>
          </p:cNvPr>
          <p:cNvSpPr txBox="1">
            <a:spLocks noChangeArrowheads="1"/>
          </p:cNvSpPr>
          <p:nvPr/>
        </p:nvSpPr>
        <p:spPr bwMode="auto">
          <a:xfrm>
            <a:off x="5772090" y="3263513"/>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Simulator</a:t>
            </a:r>
          </a:p>
        </p:txBody>
      </p:sp>
      <p:sp>
        <p:nvSpPr>
          <p:cNvPr id="58" name="TextBox 17">
            <a:extLst>
              <a:ext uri="{FF2B5EF4-FFF2-40B4-BE49-F238E27FC236}">
                <a16:creationId xmlns:a16="http://schemas.microsoft.com/office/drawing/2014/main" id="{D426703B-4CB7-E0C0-A93D-216AF1CB4B97}"/>
              </a:ext>
            </a:extLst>
          </p:cNvPr>
          <p:cNvSpPr txBox="1">
            <a:spLocks noChangeArrowheads="1"/>
          </p:cNvSpPr>
          <p:nvPr/>
        </p:nvSpPr>
        <p:spPr bwMode="auto">
          <a:xfrm>
            <a:off x="6932852" y="3263513"/>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Simulator 1</a:t>
            </a:r>
          </a:p>
        </p:txBody>
      </p:sp>
      <p:sp>
        <p:nvSpPr>
          <p:cNvPr id="60" name="TextBox 18">
            <a:extLst>
              <a:ext uri="{FF2B5EF4-FFF2-40B4-BE49-F238E27FC236}">
                <a16:creationId xmlns:a16="http://schemas.microsoft.com/office/drawing/2014/main" id="{318BC891-E1A2-0556-1884-FCB99E2BBF59}"/>
              </a:ext>
            </a:extLst>
          </p:cNvPr>
          <p:cNvSpPr txBox="1">
            <a:spLocks noChangeArrowheads="1"/>
          </p:cNvSpPr>
          <p:nvPr/>
        </p:nvSpPr>
        <p:spPr bwMode="auto">
          <a:xfrm>
            <a:off x="8103877" y="3263513"/>
            <a:ext cx="1193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Simulator 2</a:t>
            </a:r>
          </a:p>
        </p:txBody>
      </p:sp>
      <p:pic>
        <p:nvPicPr>
          <p:cNvPr id="61" name="Graphic 60">
            <a:extLst>
              <a:ext uri="{FF2B5EF4-FFF2-40B4-BE49-F238E27FC236}">
                <a16:creationId xmlns:a16="http://schemas.microsoft.com/office/drawing/2014/main" id="{9EBDB4F0-BB85-2E75-F903-FDD77A6A017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652939" y="2810237"/>
            <a:ext cx="457200" cy="457200"/>
          </a:xfrm>
          <a:prstGeom prst="rect">
            <a:avLst/>
          </a:prstGeom>
        </p:spPr>
      </p:pic>
      <p:pic>
        <p:nvPicPr>
          <p:cNvPr id="63" name="Graphic 62">
            <a:extLst>
              <a:ext uri="{FF2B5EF4-FFF2-40B4-BE49-F238E27FC236}">
                <a16:creationId xmlns:a16="http://schemas.microsoft.com/office/drawing/2014/main" id="{17E33411-6B4D-3338-9D2B-1B8CF4E007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826256" y="2810237"/>
            <a:ext cx="457200" cy="457200"/>
          </a:xfrm>
          <a:prstGeom prst="rect">
            <a:avLst/>
          </a:prstGeom>
        </p:spPr>
      </p:pic>
      <p:pic>
        <p:nvPicPr>
          <p:cNvPr id="64" name="Graphic 63">
            <a:extLst>
              <a:ext uri="{FF2B5EF4-FFF2-40B4-BE49-F238E27FC236}">
                <a16:creationId xmlns:a16="http://schemas.microsoft.com/office/drawing/2014/main" id="{4AFD3B6D-1DDD-E5DF-03E9-2F5A22322F2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979254" y="2810237"/>
            <a:ext cx="457200" cy="457200"/>
          </a:xfrm>
          <a:prstGeom prst="rect">
            <a:avLst/>
          </a:prstGeom>
        </p:spPr>
      </p:pic>
      <p:pic>
        <p:nvPicPr>
          <p:cNvPr id="65" name="Graphic 64">
            <a:extLst>
              <a:ext uri="{FF2B5EF4-FFF2-40B4-BE49-F238E27FC236}">
                <a16:creationId xmlns:a16="http://schemas.microsoft.com/office/drawing/2014/main" id="{959BCA12-783E-A642-68B5-C6537481483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38766" y="2804726"/>
            <a:ext cx="457200" cy="457200"/>
          </a:xfrm>
          <a:prstGeom prst="rect">
            <a:avLst/>
          </a:prstGeom>
        </p:spPr>
      </p:pic>
      <p:pic>
        <p:nvPicPr>
          <p:cNvPr id="66" name="Graphic 65">
            <a:extLst>
              <a:ext uri="{FF2B5EF4-FFF2-40B4-BE49-F238E27FC236}">
                <a16:creationId xmlns:a16="http://schemas.microsoft.com/office/drawing/2014/main" id="{BBC8F405-3F7D-E1F5-DDD6-09BBA97B19E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301235" y="2810562"/>
            <a:ext cx="457200" cy="457200"/>
          </a:xfrm>
          <a:prstGeom prst="rect">
            <a:avLst/>
          </a:prstGeom>
        </p:spPr>
      </p:pic>
      <p:pic>
        <p:nvPicPr>
          <p:cNvPr id="67" name="Graphic 66">
            <a:extLst>
              <a:ext uri="{FF2B5EF4-FFF2-40B4-BE49-F238E27FC236}">
                <a16:creationId xmlns:a16="http://schemas.microsoft.com/office/drawing/2014/main" id="{6C7A90AE-A53E-05E7-BF1D-1AC4D1FB09C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472031" y="2804726"/>
            <a:ext cx="457200" cy="457200"/>
          </a:xfrm>
          <a:prstGeom prst="rect">
            <a:avLst/>
          </a:prstGeom>
        </p:spPr>
      </p:pic>
      <p:pic>
        <p:nvPicPr>
          <p:cNvPr id="70" name="Graphic 69">
            <a:extLst>
              <a:ext uri="{FF2B5EF4-FFF2-40B4-BE49-F238E27FC236}">
                <a16:creationId xmlns:a16="http://schemas.microsoft.com/office/drawing/2014/main" id="{0F2A70F7-A1C4-C3C0-5F41-3531AF1C466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616143" y="2804726"/>
            <a:ext cx="457200" cy="457200"/>
          </a:xfrm>
          <a:prstGeom prst="rect">
            <a:avLst/>
          </a:prstGeom>
        </p:spPr>
      </p:pic>
      <p:pic>
        <p:nvPicPr>
          <p:cNvPr id="71" name="Graphic 70">
            <a:extLst>
              <a:ext uri="{FF2B5EF4-FFF2-40B4-BE49-F238E27FC236}">
                <a16:creationId xmlns:a16="http://schemas.microsoft.com/office/drawing/2014/main" id="{AD0FC6C0-ED9F-1DF0-4889-E862CF9E87D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0782030" y="2804726"/>
            <a:ext cx="457200" cy="457200"/>
          </a:xfrm>
          <a:prstGeom prst="rect">
            <a:avLst/>
          </a:prstGeom>
        </p:spPr>
      </p:pic>
      <p:pic>
        <p:nvPicPr>
          <p:cNvPr id="72" name="Graphic 71">
            <a:extLst>
              <a:ext uri="{FF2B5EF4-FFF2-40B4-BE49-F238E27FC236}">
                <a16:creationId xmlns:a16="http://schemas.microsoft.com/office/drawing/2014/main" id="{6939FADC-51EC-F620-7A49-B9EE4D34C1CF}"/>
              </a:ext>
            </a:extLst>
          </p:cNvPr>
          <p:cNvPicPr>
            <a:picLocks noChangeAspect="1"/>
          </p:cNvPicPr>
          <p:nvPr/>
        </p:nvPicPr>
        <p:blipFill>
          <a:blip r:embed="rId25">
            <a:extLst>
              <a:ext uri="{96DAC541-7B7A-43D3-8B79-37D633B846F1}">
                <asvg:svgBlip xmlns:asvg="http://schemas.microsoft.com/office/drawing/2016/SVG/main" r:embed="rId26"/>
              </a:ext>
            </a:extLst>
          </a:blip>
          <a:srcRect/>
          <a:stretch/>
        </p:blipFill>
        <p:spPr>
          <a:xfrm>
            <a:off x="6140695" y="3955006"/>
            <a:ext cx="457200" cy="457200"/>
          </a:xfrm>
          <a:prstGeom prst="rect">
            <a:avLst/>
          </a:prstGeom>
        </p:spPr>
      </p:pic>
      <p:pic>
        <p:nvPicPr>
          <p:cNvPr id="73" name="Graphic 72">
            <a:extLst>
              <a:ext uri="{FF2B5EF4-FFF2-40B4-BE49-F238E27FC236}">
                <a16:creationId xmlns:a16="http://schemas.microsoft.com/office/drawing/2014/main" id="{47DAD0FC-B323-A927-14C7-C9876AF71869}"/>
              </a:ext>
            </a:extLst>
          </p:cNvPr>
          <p:cNvPicPr>
            <a:picLocks noChangeAspect="1"/>
          </p:cNvPicPr>
          <p:nvPr/>
        </p:nvPicPr>
        <p:blipFill>
          <a:blip r:embed="rId27">
            <a:extLst>
              <a:ext uri="{96DAC541-7B7A-43D3-8B79-37D633B846F1}">
                <asvg:svgBlip xmlns:asvg="http://schemas.microsoft.com/office/drawing/2016/SVG/main" r:embed="rId28"/>
              </a:ext>
            </a:extLst>
          </a:blip>
          <a:srcRect/>
          <a:stretch/>
        </p:blipFill>
        <p:spPr>
          <a:xfrm>
            <a:off x="7301235" y="3955006"/>
            <a:ext cx="457200" cy="457200"/>
          </a:xfrm>
          <a:prstGeom prst="rect">
            <a:avLst/>
          </a:prstGeom>
        </p:spPr>
      </p:pic>
      <p:sp>
        <p:nvSpPr>
          <p:cNvPr id="74" name="TextBox 17">
            <a:extLst>
              <a:ext uri="{FF2B5EF4-FFF2-40B4-BE49-F238E27FC236}">
                <a16:creationId xmlns:a16="http://schemas.microsoft.com/office/drawing/2014/main" id="{A7440740-FB19-0126-57C8-6C251AD8A4A5}"/>
              </a:ext>
            </a:extLst>
          </p:cNvPr>
          <p:cNvSpPr txBox="1">
            <a:spLocks noChangeArrowheads="1"/>
          </p:cNvSpPr>
          <p:nvPr/>
        </p:nvSpPr>
        <p:spPr bwMode="auto">
          <a:xfrm>
            <a:off x="5770612" y="4412206"/>
            <a:ext cx="11935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Embedded simulator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75" name="TextBox 17">
            <a:extLst>
              <a:ext uri="{FF2B5EF4-FFF2-40B4-BE49-F238E27FC236}">
                <a16:creationId xmlns:a16="http://schemas.microsoft.com/office/drawing/2014/main" id="{807EB985-F0A3-A18F-7191-1F01EE8E3EBB}"/>
              </a:ext>
            </a:extLst>
          </p:cNvPr>
          <p:cNvSpPr txBox="1">
            <a:spLocks noChangeArrowheads="1"/>
          </p:cNvSpPr>
          <p:nvPr/>
        </p:nvSpPr>
        <p:spPr bwMode="auto">
          <a:xfrm>
            <a:off x="6932852" y="4412206"/>
            <a:ext cx="11935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a:latin typeface="Arial" panose="020B0604020202020204" pitchFamily="34" charset="0"/>
                <a:cs typeface="Arial" panose="020B0604020202020204" pitchFamily="34" charset="0"/>
              </a:rPr>
              <a:t>Managed simulator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1" name="Graphic 7">
            <a:extLst>
              <a:ext uri="{FF2B5EF4-FFF2-40B4-BE49-F238E27FC236}">
                <a16:creationId xmlns:a16="http://schemas.microsoft.com/office/drawing/2014/main" id="{D6A00136-5A39-9847-9F83-9418B7B0A36D}"/>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8188"/>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2" name="Title 1">
            <a:extLst>
              <a:ext uri="{FF2B5EF4-FFF2-40B4-BE49-F238E27FC236}">
                <a16:creationId xmlns:a16="http://schemas.microsoft.com/office/drawing/2014/main" id="{D4739877-3696-A94C-8144-27FFD3A6DFB1}"/>
              </a:ext>
            </a:extLst>
          </p:cNvPr>
          <p:cNvSpPr>
            <a:spLocks noGrp="1" noChangeArrowheads="1"/>
          </p:cNvSpPr>
          <p:nvPr>
            <p:ph type="ctrTitle"/>
          </p:nvPr>
        </p:nvSpPr>
        <p:spPr>
          <a:xfrm>
            <a:off x="290513" y="2101850"/>
            <a:ext cx="8196262" cy="2251075"/>
          </a:xfrm>
        </p:spPr>
        <p:txBody>
          <a:bodyPr/>
          <a:lstStyle/>
          <a:p>
            <a:pPr eaLnBrk="1" hangingPunct="1"/>
            <a:r>
              <a:rPr lang="en-US" altLang="en-US" dirty="0"/>
              <a:t>Robotics</a:t>
            </a:r>
          </a:p>
        </p:txBody>
      </p:sp>
      <p:sp>
        <p:nvSpPr>
          <p:cNvPr id="158723" name="Footer Placeholder 2">
            <a:extLst>
              <a:ext uri="{FF2B5EF4-FFF2-40B4-BE49-F238E27FC236}">
                <a16:creationId xmlns:a16="http://schemas.microsoft.com/office/drawing/2014/main" id="{84C68BF2-D510-9C4A-86D5-6142AE20DE4E}"/>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8724" name="Slide Number Placeholder 3">
            <a:extLst>
              <a:ext uri="{FF2B5EF4-FFF2-40B4-BE49-F238E27FC236}">
                <a16:creationId xmlns:a16="http://schemas.microsoft.com/office/drawing/2014/main" id="{A521C128-D702-2E49-A5E3-746299770FB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A10D1B8-EFA8-2A42-A8DD-194290B09C0E}" type="slidenum">
              <a:rPr lang="en-US" altLang="en-US" smtClean="0">
                <a:solidFill>
                  <a:srgbClr val="161E2D"/>
                </a:solidFill>
                <a:latin typeface="Arial" panose="020B0604020202020204" pitchFamily="34" charset="0"/>
              </a:rPr>
              <a:pPr fontAlgn="base">
                <a:spcBef>
                  <a:spcPct val="0"/>
                </a:spcBef>
                <a:spcAft>
                  <a:spcPct val="0"/>
                </a:spcAft>
              </a:pPr>
              <a:t>132</a:t>
            </a:fld>
            <a:endParaRPr lang="en-US" altLang="en-US" dirty="0">
              <a:solidFill>
                <a:srgbClr val="161E2D"/>
              </a:solidFill>
              <a:latin typeface="Arial" panose="020B0604020202020204" pitchFamily="34" charset="0"/>
            </a:endParaRPr>
          </a:p>
        </p:txBody>
      </p:sp>
      <p:sp>
        <p:nvSpPr>
          <p:cNvPr id="158725" name="Title 3">
            <a:extLst>
              <a:ext uri="{FF2B5EF4-FFF2-40B4-BE49-F238E27FC236}">
                <a16:creationId xmlns:a16="http://schemas.microsoft.com/office/drawing/2014/main" id="{FA4F3B15-E9CA-9A48-8BC4-9734AD9878E7}"/>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5" name="Graphic 11">
            <a:extLst>
              <a:ext uri="{FF2B5EF4-FFF2-40B4-BE49-F238E27FC236}">
                <a16:creationId xmlns:a16="http://schemas.microsoft.com/office/drawing/2014/main" id="{089402C6-8504-2E43-81E5-3BB02E729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6" name="Title 1">
            <a:extLst>
              <a:ext uri="{FF2B5EF4-FFF2-40B4-BE49-F238E27FC236}">
                <a16:creationId xmlns:a16="http://schemas.microsoft.com/office/drawing/2014/main" id="{D6DCD545-9B28-2B45-94C9-731B555C7238}"/>
              </a:ext>
            </a:extLst>
          </p:cNvPr>
          <p:cNvSpPr>
            <a:spLocks noGrp="1" noChangeArrowheads="1"/>
          </p:cNvSpPr>
          <p:nvPr>
            <p:ph type="title"/>
          </p:nvPr>
        </p:nvSpPr>
        <p:spPr>
          <a:xfrm>
            <a:off x="241300" y="365125"/>
            <a:ext cx="8637588" cy="644525"/>
          </a:xfrm>
        </p:spPr>
        <p:txBody>
          <a:bodyPr/>
          <a:lstStyle/>
          <a:p>
            <a:pPr eaLnBrk="1" hangingPunct="1"/>
            <a:r>
              <a:rPr lang="en-US" altLang="en-US" dirty="0"/>
              <a:t>Robotics</a:t>
            </a:r>
          </a:p>
        </p:txBody>
      </p:sp>
      <p:sp>
        <p:nvSpPr>
          <p:cNvPr id="159747" name="Footer Placeholder 2">
            <a:extLst>
              <a:ext uri="{FF2B5EF4-FFF2-40B4-BE49-F238E27FC236}">
                <a16:creationId xmlns:a16="http://schemas.microsoft.com/office/drawing/2014/main" id="{6D6F0CCA-8CDC-B94F-97A3-1813AB54D018}"/>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59748" name="Slide Number Placeholder 3">
            <a:extLst>
              <a:ext uri="{FF2B5EF4-FFF2-40B4-BE49-F238E27FC236}">
                <a16:creationId xmlns:a16="http://schemas.microsoft.com/office/drawing/2014/main" id="{188E215E-DEDE-254E-85C5-B24310FFBA0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614B341-0028-054C-A5F8-2E1DC773BDFD}" type="slidenum">
              <a:rPr lang="en-US" altLang="en-US" smtClean="0">
                <a:solidFill>
                  <a:srgbClr val="161E2D"/>
                </a:solidFill>
                <a:latin typeface="Arial" panose="020B0604020202020204" pitchFamily="34" charset="0"/>
              </a:rPr>
              <a:pPr fontAlgn="base">
                <a:spcBef>
                  <a:spcPct val="0"/>
                </a:spcBef>
                <a:spcAft>
                  <a:spcPct val="0"/>
                </a:spcAft>
              </a:pPr>
              <a:t>133</a:t>
            </a:fld>
            <a:endParaRPr lang="en-US" altLang="en-US" dirty="0">
              <a:solidFill>
                <a:srgbClr val="161E2D"/>
              </a:solidFill>
              <a:latin typeface="Arial" panose="020B0604020202020204" pitchFamily="34" charset="0"/>
            </a:endParaRPr>
          </a:p>
        </p:txBody>
      </p:sp>
      <p:sp>
        <p:nvSpPr>
          <p:cNvPr id="159749" name="Text Placeholder 4">
            <a:extLst>
              <a:ext uri="{FF2B5EF4-FFF2-40B4-BE49-F238E27FC236}">
                <a16:creationId xmlns:a16="http://schemas.microsoft.com/office/drawing/2014/main" id="{B2ED7A32-1ACE-C946-9A38-640CCD126C18}"/>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1/1</a:t>
            </a:r>
          </a:p>
        </p:txBody>
      </p:sp>
      <p:sp>
        <p:nvSpPr>
          <p:cNvPr id="159750" name="TextBox 6">
            <a:extLst>
              <a:ext uri="{FF2B5EF4-FFF2-40B4-BE49-F238E27FC236}">
                <a16:creationId xmlns:a16="http://schemas.microsoft.com/office/drawing/2014/main" id="{2EF737B2-2431-384D-9874-FE584BCAF771}"/>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RoboMaker</a:t>
            </a:r>
          </a:p>
        </p:txBody>
      </p:sp>
      <p:sp>
        <p:nvSpPr>
          <p:cNvPr id="159751" name="TextBox 10">
            <a:extLst>
              <a:ext uri="{FF2B5EF4-FFF2-40B4-BE49-F238E27FC236}">
                <a16:creationId xmlns:a16="http://schemas.microsoft.com/office/drawing/2014/main" id="{20532277-D44B-294A-AABD-360F99BA456A}"/>
              </a:ext>
            </a:extLst>
          </p:cNvPr>
          <p:cNvSpPr txBox="1">
            <a:spLocks noChangeArrowheads="1"/>
          </p:cNvSpPr>
          <p:nvPr/>
        </p:nvSpPr>
        <p:spPr bwMode="auto">
          <a:xfrm>
            <a:off x="2409068" y="3262313"/>
            <a:ext cx="134937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Cloud</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extensions ROS</a:t>
            </a:r>
          </a:p>
        </p:txBody>
      </p:sp>
      <p:sp>
        <p:nvSpPr>
          <p:cNvPr id="159752" name="TextBox 12">
            <a:extLst>
              <a:ext uri="{FF2B5EF4-FFF2-40B4-BE49-F238E27FC236}">
                <a16:creationId xmlns:a16="http://schemas.microsoft.com/office/drawing/2014/main" id="{EFF90779-C19E-5F41-98A3-F029D17A5894}"/>
              </a:ext>
            </a:extLst>
          </p:cNvPr>
          <p:cNvSpPr txBox="1">
            <a:spLocks noChangeArrowheads="1"/>
          </p:cNvSpPr>
          <p:nvPr/>
        </p:nvSpPr>
        <p:spPr bwMode="auto">
          <a:xfrm>
            <a:off x="3952416" y="3267075"/>
            <a:ext cx="120967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Development environment</a:t>
            </a:r>
          </a:p>
        </p:txBody>
      </p:sp>
      <p:sp>
        <p:nvSpPr>
          <p:cNvPr id="159753" name="TextBox 13">
            <a:extLst>
              <a:ext uri="{FF2B5EF4-FFF2-40B4-BE49-F238E27FC236}">
                <a16:creationId xmlns:a16="http://schemas.microsoft.com/office/drawing/2014/main" id="{5184D2E6-540E-A44A-AC05-0F490F7754CF}"/>
              </a:ext>
            </a:extLst>
          </p:cNvPr>
          <p:cNvSpPr txBox="1">
            <a:spLocks noChangeArrowheads="1"/>
          </p:cNvSpPr>
          <p:nvPr/>
        </p:nvSpPr>
        <p:spPr bwMode="auto">
          <a:xfrm>
            <a:off x="5454444" y="3266455"/>
            <a:ext cx="12831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Fleet</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management</a:t>
            </a:r>
          </a:p>
        </p:txBody>
      </p:sp>
      <p:sp>
        <p:nvSpPr>
          <p:cNvPr id="159754" name="TextBox 14">
            <a:extLst>
              <a:ext uri="{FF2B5EF4-FFF2-40B4-BE49-F238E27FC236}">
                <a16:creationId xmlns:a16="http://schemas.microsoft.com/office/drawing/2014/main" id="{F2E62304-DC48-2249-B188-CA820E22D29D}"/>
              </a:ext>
            </a:extLst>
          </p:cNvPr>
          <p:cNvSpPr txBox="1">
            <a:spLocks noChangeArrowheads="1"/>
          </p:cNvSpPr>
          <p:nvPr/>
        </p:nvSpPr>
        <p:spPr bwMode="auto">
          <a:xfrm>
            <a:off x="6984999" y="3260726"/>
            <a:ext cx="120967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Simulation</a:t>
            </a:r>
          </a:p>
        </p:txBody>
      </p:sp>
      <p:pic>
        <p:nvPicPr>
          <p:cNvPr id="159755" name="Graphic 7">
            <a:extLst>
              <a:ext uri="{FF2B5EF4-FFF2-40B4-BE49-F238E27FC236}">
                <a16:creationId xmlns:a16="http://schemas.microsoft.com/office/drawing/2014/main" id="{0A52DD74-90BB-2541-832C-19DFCCBB8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155"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6" name="Graphic 16">
            <a:extLst>
              <a:ext uri="{FF2B5EF4-FFF2-40B4-BE49-F238E27FC236}">
                <a16:creationId xmlns:a16="http://schemas.microsoft.com/office/drawing/2014/main" id="{13BE7E00-608F-AA4A-9239-322D71485C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7183" y="28098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7" name="Graphic 18">
            <a:extLst>
              <a:ext uri="{FF2B5EF4-FFF2-40B4-BE49-F238E27FC236}">
                <a16:creationId xmlns:a16="http://schemas.microsoft.com/office/drawing/2014/main" id="{74AA1C38-40CC-1243-8914-5B00092B9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9211"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8" name="Graphic 20">
            <a:extLst>
              <a:ext uri="{FF2B5EF4-FFF2-40B4-BE49-F238E27FC236}">
                <a16:creationId xmlns:a16="http://schemas.microsoft.com/office/drawing/2014/main" id="{25002B2F-79EB-814B-A91B-CBDEFB1ACA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1238" y="2805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Graphic 7">
            <a:extLst>
              <a:ext uri="{FF2B5EF4-FFF2-40B4-BE49-F238E27FC236}">
                <a16:creationId xmlns:a16="http://schemas.microsoft.com/office/drawing/2014/main" id="{9BC1B00D-D188-6F42-855F-29619084605E}"/>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0" name="Title 1">
            <a:extLst>
              <a:ext uri="{FF2B5EF4-FFF2-40B4-BE49-F238E27FC236}">
                <a16:creationId xmlns:a16="http://schemas.microsoft.com/office/drawing/2014/main" id="{4F4E79BC-E651-3141-88CD-1C407F4F85D2}"/>
              </a:ext>
            </a:extLst>
          </p:cNvPr>
          <p:cNvSpPr>
            <a:spLocks noGrp="1" noChangeArrowheads="1"/>
          </p:cNvSpPr>
          <p:nvPr>
            <p:ph type="ctrTitle"/>
          </p:nvPr>
        </p:nvSpPr>
        <p:spPr>
          <a:xfrm>
            <a:off x="290513" y="2101850"/>
            <a:ext cx="8196262" cy="2251075"/>
          </a:xfrm>
        </p:spPr>
        <p:txBody>
          <a:bodyPr/>
          <a:lstStyle/>
          <a:p>
            <a:pPr eaLnBrk="1" hangingPunct="1"/>
            <a:r>
              <a:rPr lang="en-US" altLang="en-US" dirty="0"/>
              <a:t>Satellite</a:t>
            </a:r>
          </a:p>
        </p:txBody>
      </p:sp>
      <p:sp>
        <p:nvSpPr>
          <p:cNvPr id="160771" name="Footer Placeholder 2">
            <a:extLst>
              <a:ext uri="{FF2B5EF4-FFF2-40B4-BE49-F238E27FC236}">
                <a16:creationId xmlns:a16="http://schemas.microsoft.com/office/drawing/2014/main" id="{D2CF09EA-3448-EA48-A43D-68F382505F75}"/>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0772" name="Slide Number Placeholder 3">
            <a:extLst>
              <a:ext uri="{FF2B5EF4-FFF2-40B4-BE49-F238E27FC236}">
                <a16:creationId xmlns:a16="http://schemas.microsoft.com/office/drawing/2014/main" id="{BEBF2774-B237-D642-83E3-60CA9198B3E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FDAAE14-65AD-324B-B863-CDB1845A2FDE}" type="slidenum">
              <a:rPr lang="en-US" altLang="en-US" smtClean="0">
                <a:solidFill>
                  <a:srgbClr val="161E2D"/>
                </a:solidFill>
                <a:latin typeface="Arial" panose="020B0604020202020204" pitchFamily="34" charset="0"/>
              </a:rPr>
              <a:pPr fontAlgn="base">
                <a:spcBef>
                  <a:spcPct val="0"/>
                </a:spcBef>
                <a:spcAft>
                  <a:spcPct val="0"/>
                </a:spcAft>
              </a:pPr>
              <a:t>134</a:t>
            </a:fld>
            <a:endParaRPr lang="en-US" altLang="en-US" dirty="0">
              <a:solidFill>
                <a:srgbClr val="161E2D"/>
              </a:solidFill>
              <a:latin typeface="Arial" panose="020B0604020202020204" pitchFamily="34" charset="0"/>
            </a:endParaRPr>
          </a:p>
        </p:txBody>
      </p:sp>
      <p:sp>
        <p:nvSpPr>
          <p:cNvPr id="160773" name="Title 3">
            <a:extLst>
              <a:ext uri="{FF2B5EF4-FFF2-40B4-BE49-F238E27FC236}">
                <a16:creationId xmlns:a16="http://schemas.microsoft.com/office/drawing/2014/main" id="{F5BA95B1-179A-B54D-B11F-D99F22A8DEFE}"/>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3" name="Graphic 11">
            <a:extLst>
              <a:ext uri="{FF2B5EF4-FFF2-40B4-BE49-F238E27FC236}">
                <a16:creationId xmlns:a16="http://schemas.microsoft.com/office/drawing/2014/main" id="{25A91DEA-4610-0F43-8F75-C989FB5A3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4" name="Title 1">
            <a:extLst>
              <a:ext uri="{FF2B5EF4-FFF2-40B4-BE49-F238E27FC236}">
                <a16:creationId xmlns:a16="http://schemas.microsoft.com/office/drawing/2014/main" id="{4E7938A6-7082-3A47-8E92-D6D14FBD58D5}"/>
              </a:ext>
            </a:extLst>
          </p:cNvPr>
          <p:cNvSpPr>
            <a:spLocks noGrp="1" noChangeArrowheads="1"/>
          </p:cNvSpPr>
          <p:nvPr>
            <p:ph type="title"/>
          </p:nvPr>
        </p:nvSpPr>
        <p:spPr>
          <a:xfrm>
            <a:off x="241300" y="365125"/>
            <a:ext cx="8637588" cy="644525"/>
          </a:xfrm>
        </p:spPr>
        <p:txBody>
          <a:bodyPr/>
          <a:lstStyle/>
          <a:p>
            <a:pPr eaLnBrk="1" hangingPunct="1"/>
            <a:r>
              <a:rPr lang="en-US" altLang="en-US" dirty="0"/>
              <a:t>Satellite</a:t>
            </a:r>
          </a:p>
        </p:txBody>
      </p:sp>
      <p:sp>
        <p:nvSpPr>
          <p:cNvPr id="161795" name="Footer Placeholder 2">
            <a:extLst>
              <a:ext uri="{FF2B5EF4-FFF2-40B4-BE49-F238E27FC236}">
                <a16:creationId xmlns:a16="http://schemas.microsoft.com/office/drawing/2014/main" id="{C69C3D0C-BF21-8649-9C0B-D80815A3EAA7}"/>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1796" name="Slide Number Placeholder 3">
            <a:extLst>
              <a:ext uri="{FF2B5EF4-FFF2-40B4-BE49-F238E27FC236}">
                <a16:creationId xmlns:a16="http://schemas.microsoft.com/office/drawing/2014/main" id="{334BC64E-D8C2-2144-BBF6-D36BE6648E1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77413B6-354D-494E-BE76-B87A05CD517A}" type="slidenum">
              <a:rPr lang="en-US" altLang="en-US" smtClean="0">
                <a:solidFill>
                  <a:srgbClr val="161E2D"/>
                </a:solidFill>
                <a:latin typeface="Arial" panose="020B0604020202020204" pitchFamily="34" charset="0"/>
              </a:rPr>
              <a:pPr fontAlgn="base">
                <a:spcBef>
                  <a:spcPct val="0"/>
                </a:spcBef>
                <a:spcAft>
                  <a:spcPct val="0"/>
                </a:spcAft>
              </a:pPr>
              <a:t>135</a:t>
            </a:fld>
            <a:endParaRPr lang="en-US" altLang="en-US" dirty="0">
              <a:solidFill>
                <a:srgbClr val="161E2D"/>
              </a:solidFill>
              <a:latin typeface="Arial" panose="020B0604020202020204" pitchFamily="34" charset="0"/>
            </a:endParaRPr>
          </a:p>
        </p:txBody>
      </p:sp>
      <p:sp>
        <p:nvSpPr>
          <p:cNvPr id="161797" name="Text Placeholder 4">
            <a:extLst>
              <a:ext uri="{FF2B5EF4-FFF2-40B4-BE49-F238E27FC236}">
                <a16:creationId xmlns:a16="http://schemas.microsoft.com/office/drawing/2014/main" id="{F601358F-AFAB-8745-B586-3800222C62F9}"/>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1/1</a:t>
            </a:r>
          </a:p>
        </p:txBody>
      </p:sp>
      <p:sp>
        <p:nvSpPr>
          <p:cNvPr id="161798" name="TextBox 6">
            <a:extLst>
              <a:ext uri="{FF2B5EF4-FFF2-40B4-BE49-F238E27FC236}">
                <a16:creationId xmlns:a16="http://schemas.microsoft.com/office/drawing/2014/main" id="{3056D749-D157-5145-A528-A23B50707019}"/>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Ground Station</a:t>
            </a:r>
          </a:p>
        </p:txBody>
      </p:sp>
      <p:cxnSp>
        <p:nvCxnSpPr>
          <p:cNvPr id="8" name="Straight Connector 7">
            <a:extLst>
              <a:ext uri="{FF2B5EF4-FFF2-40B4-BE49-F238E27FC236}">
                <a16:creationId xmlns:a16="http://schemas.microsoft.com/office/drawing/2014/main" id="{5AA405FC-8A24-804A-8980-6F1A745F2AC2}"/>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997B0B9-BB41-604E-A463-6396113230B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6B54D35-7842-0448-A838-3922AA1D57DE}"/>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Graphic 7">
            <a:extLst>
              <a:ext uri="{FF2B5EF4-FFF2-40B4-BE49-F238E27FC236}">
                <a16:creationId xmlns:a16="http://schemas.microsoft.com/office/drawing/2014/main" id="{E9160B92-1CFF-3B4A-B664-1547281BAE92}"/>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5013"/>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8" name="Title 1">
            <a:extLst>
              <a:ext uri="{FF2B5EF4-FFF2-40B4-BE49-F238E27FC236}">
                <a16:creationId xmlns:a16="http://schemas.microsoft.com/office/drawing/2014/main" id="{7E2748F3-8A4A-EA4E-AEA1-B683D9D9D08D}"/>
              </a:ext>
            </a:extLst>
          </p:cNvPr>
          <p:cNvSpPr>
            <a:spLocks noGrp="1" noChangeArrowheads="1"/>
          </p:cNvSpPr>
          <p:nvPr>
            <p:ph type="ctrTitle"/>
          </p:nvPr>
        </p:nvSpPr>
        <p:spPr>
          <a:xfrm>
            <a:off x="290513" y="2101850"/>
            <a:ext cx="8196262" cy="2251075"/>
          </a:xfrm>
        </p:spPr>
        <p:txBody>
          <a:bodyPr/>
          <a:lstStyle/>
          <a:p>
            <a:pPr eaLnBrk="1" hangingPunct="1"/>
            <a:r>
              <a:rPr lang="en-US" altLang="en-US" dirty="0"/>
              <a:t>Security, Identity,</a:t>
            </a:r>
            <a:br>
              <a:rPr lang="en-US" altLang="en-US" dirty="0"/>
            </a:br>
            <a:r>
              <a:rPr lang="en-US" altLang="en-US" dirty="0"/>
              <a:t>&amp; Compliance</a:t>
            </a:r>
          </a:p>
        </p:txBody>
      </p:sp>
      <p:sp>
        <p:nvSpPr>
          <p:cNvPr id="162819" name="Footer Placeholder 2">
            <a:extLst>
              <a:ext uri="{FF2B5EF4-FFF2-40B4-BE49-F238E27FC236}">
                <a16:creationId xmlns:a16="http://schemas.microsoft.com/office/drawing/2014/main" id="{2A60438B-8FE9-4444-AE49-2DFC46D89DEC}"/>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2820" name="Slide Number Placeholder 3">
            <a:extLst>
              <a:ext uri="{FF2B5EF4-FFF2-40B4-BE49-F238E27FC236}">
                <a16:creationId xmlns:a16="http://schemas.microsoft.com/office/drawing/2014/main" id="{D961293B-A08F-A14B-A5B2-C325F215B1B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0A1300E-3338-B94B-80CB-9CA22FF3FC37}" type="slidenum">
              <a:rPr lang="en-US" altLang="en-US" smtClean="0">
                <a:solidFill>
                  <a:srgbClr val="161E2D"/>
                </a:solidFill>
                <a:latin typeface="Arial" panose="020B0604020202020204" pitchFamily="34" charset="0"/>
              </a:rPr>
              <a:pPr fontAlgn="base">
                <a:spcBef>
                  <a:spcPct val="0"/>
                </a:spcBef>
                <a:spcAft>
                  <a:spcPct val="0"/>
                </a:spcAft>
              </a:pPr>
              <a:t>136</a:t>
            </a:fld>
            <a:endParaRPr lang="en-US" altLang="en-US" dirty="0">
              <a:solidFill>
                <a:srgbClr val="161E2D"/>
              </a:solidFill>
              <a:latin typeface="Arial" panose="020B0604020202020204" pitchFamily="34" charset="0"/>
            </a:endParaRPr>
          </a:p>
        </p:txBody>
      </p:sp>
      <p:sp>
        <p:nvSpPr>
          <p:cNvPr id="162821" name="Title 3">
            <a:extLst>
              <a:ext uri="{FF2B5EF4-FFF2-40B4-BE49-F238E27FC236}">
                <a16:creationId xmlns:a16="http://schemas.microsoft.com/office/drawing/2014/main" id="{36772795-E12E-F24E-B0B9-21D8479B789D}"/>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1" name="Graphic 6">
            <a:extLst>
              <a:ext uri="{FF2B5EF4-FFF2-40B4-BE49-F238E27FC236}">
                <a16:creationId xmlns:a16="http://schemas.microsoft.com/office/drawing/2014/main" id="{72AA54A8-8B64-1740-96CC-3944BCFB4D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2" name="Graphic 21">
            <a:extLst>
              <a:ext uri="{FF2B5EF4-FFF2-40B4-BE49-F238E27FC236}">
                <a16:creationId xmlns:a16="http://schemas.microsoft.com/office/drawing/2014/main" id="{191D01C6-E95E-3646-BCA8-8724F6F94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3" name="Graphic 19">
            <a:extLst>
              <a:ext uri="{FF2B5EF4-FFF2-40B4-BE49-F238E27FC236}">
                <a16:creationId xmlns:a16="http://schemas.microsoft.com/office/drawing/2014/main" id="{686EA806-27E6-C540-879E-B3550F2CC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58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4" name="Graphic 17">
            <a:extLst>
              <a:ext uri="{FF2B5EF4-FFF2-40B4-BE49-F238E27FC236}">
                <a16:creationId xmlns:a16="http://schemas.microsoft.com/office/drawing/2014/main" id="{29A4B8A3-9C63-104B-986C-E2796ED6BA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5" name="Title 1">
            <a:extLst>
              <a:ext uri="{FF2B5EF4-FFF2-40B4-BE49-F238E27FC236}">
                <a16:creationId xmlns:a16="http://schemas.microsoft.com/office/drawing/2014/main" id="{EA7EB6F5-4CA2-7B4B-B58B-AA89C153C5F9}"/>
              </a:ext>
            </a:extLst>
          </p:cNvPr>
          <p:cNvSpPr>
            <a:spLocks noGrp="1" noChangeArrowheads="1"/>
          </p:cNvSpPr>
          <p:nvPr>
            <p:ph type="title"/>
          </p:nvPr>
        </p:nvSpPr>
        <p:spPr>
          <a:xfrm>
            <a:off x="241300" y="365125"/>
            <a:ext cx="8637588" cy="644525"/>
          </a:xfrm>
        </p:spPr>
        <p:txBody>
          <a:bodyPr/>
          <a:lstStyle/>
          <a:p>
            <a:pPr eaLnBrk="1" hangingPunct="1"/>
            <a:r>
              <a:rPr lang="en-US" altLang="en-US" dirty="0"/>
              <a:t>Security, Identity, &amp; Compliance</a:t>
            </a:r>
          </a:p>
        </p:txBody>
      </p:sp>
      <p:sp>
        <p:nvSpPr>
          <p:cNvPr id="163846" name="Footer Placeholder 2">
            <a:extLst>
              <a:ext uri="{FF2B5EF4-FFF2-40B4-BE49-F238E27FC236}">
                <a16:creationId xmlns:a16="http://schemas.microsoft.com/office/drawing/2014/main" id="{61B3DE62-88FD-6B4A-8947-E53BA62AD438}"/>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3847" name="Slide Number Placeholder 3">
            <a:extLst>
              <a:ext uri="{FF2B5EF4-FFF2-40B4-BE49-F238E27FC236}">
                <a16:creationId xmlns:a16="http://schemas.microsoft.com/office/drawing/2014/main" id="{A0631395-A3A8-2D47-8F19-5A65CFC207B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5CC7A96-8E93-C94B-92F6-BAFD373B252D}" type="slidenum">
              <a:rPr lang="en-US" altLang="en-US" smtClean="0">
                <a:solidFill>
                  <a:srgbClr val="161E2D"/>
                </a:solidFill>
                <a:latin typeface="Arial" panose="020B0604020202020204" pitchFamily="34" charset="0"/>
              </a:rPr>
              <a:pPr fontAlgn="base">
                <a:spcBef>
                  <a:spcPct val="0"/>
                </a:spcBef>
                <a:spcAft>
                  <a:spcPct val="0"/>
                </a:spcAft>
              </a:pPr>
              <a:t>137</a:t>
            </a:fld>
            <a:endParaRPr lang="en-US" altLang="en-US" dirty="0">
              <a:solidFill>
                <a:srgbClr val="161E2D"/>
              </a:solidFill>
              <a:latin typeface="Arial" panose="020B0604020202020204" pitchFamily="34" charset="0"/>
            </a:endParaRPr>
          </a:p>
        </p:txBody>
      </p:sp>
      <p:sp>
        <p:nvSpPr>
          <p:cNvPr id="163848" name="Text Placeholder 4">
            <a:extLst>
              <a:ext uri="{FF2B5EF4-FFF2-40B4-BE49-F238E27FC236}">
                <a16:creationId xmlns:a16="http://schemas.microsoft.com/office/drawing/2014/main" id="{0B3FA704-21B0-4045-92D9-276DE708DC4C}"/>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1/6</a:t>
            </a:r>
          </a:p>
        </p:txBody>
      </p:sp>
      <p:sp>
        <p:nvSpPr>
          <p:cNvPr id="163849" name="TextBox 9">
            <a:extLst>
              <a:ext uri="{FF2B5EF4-FFF2-40B4-BE49-F238E27FC236}">
                <a16:creationId xmlns:a16="http://schemas.microsoft.com/office/drawing/2014/main" id="{1234CAE0-168B-5543-93F1-589AB48D0C8D}"/>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Cloud Directory</a:t>
            </a:r>
          </a:p>
        </p:txBody>
      </p:sp>
      <p:cxnSp>
        <p:nvCxnSpPr>
          <p:cNvPr id="11" name="Straight Connector 10">
            <a:extLst>
              <a:ext uri="{FF2B5EF4-FFF2-40B4-BE49-F238E27FC236}">
                <a16:creationId xmlns:a16="http://schemas.microsoft.com/office/drawing/2014/main" id="{36904FDE-722A-6741-BFA1-4933A283507F}"/>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3851" name="TextBox 11">
            <a:extLst>
              <a:ext uri="{FF2B5EF4-FFF2-40B4-BE49-F238E27FC236}">
                <a16:creationId xmlns:a16="http://schemas.microsoft.com/office/drawing/2014/main" id="{34759C8A-7F9B-B748-9669-9799EF21C22D}"/>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Cognito</a:t>
            </a:r>
          </a:p>
        </p:txBody>
      </p:sp>
      <p:sp>
        <p:nvSpPr>
          <p:cNvPr id="163852" name="TextBox 12">
            <a:extLst>
              <a:ext uri="{FF2B5EF4-FFF2-40B4-BE49-F238E27FC236}">
                <a16:creationId xmlns:a16="http://schemas.microsoft.com/office/drawing/2014/main" id="{D0806C35-987A-2C49-80BE-59DAE855A8A7}"/>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GuardDuty</a:t>
            </a:r>
          </a:p>
        </p:txBody>
      </p:sp>
      <p:cxnSp>
        <p:nvCxnSpPr>
          <p:cNvPr id="14" name="Straight Connector 13">
            <a:extLst>
              <a:ext uri="{FF2B5EF4-FFF2-40B4-BE49-F238E27FC236}">
                <a16:creationId xmlns:a16="http://schemas.microsoft.com/office/drawing/2014/main" id="{5815EB59-DFCE-1248-A0B3-0C5CA0CDE02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895D98C-B83C-0048-9AEB-79E3323D4D15}"/>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3855" name="TextBox 15">
            <a:extLst>
              <a:ext uri="{FF2B5EF4-FFF2-40B4-BE49-F238E27FC236}">
                <a16:creationId xmlns:a16="http://schemas.microsoft.com/office/drawing/2014/main" id="{9FE60A0D-3F00-1141-941D-27F48835885D}"/>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Inspector</a:t>
            </a:r>
          </a:p>
        </p:txBody>
      </p:sp>
      <p:sp>
        <p:nvSpPr>
          <p:cNvPr id="163856" name="TextBox 18">
            <a:extLst>
              <a:ext uri="{FF2B5EF4-FFF2-40B4-BE49-F238E27FC236}">
                <a16:creationId xmlns:a16="http://schemas.microsoft.com/office/drawing/2014/main" id="{8D3FC7FF-FB1E-7742-AD71-1AF0C903AB86}"/>
              </a:ext>
            </a:extLst>
          </p:cNvPr>
          <p:cNvSpPr txBox="1">
            <a:spLocks noChangeArrowheads="1"/>
          </p:cNvSpPr>
          <p:nvPr/>
        </p:nvSpPr>
        <p:spPr bwMode="auto">
          <a:xfrm>
            <a:off x="9660387" y="3270250"/>
            <a:ext cx="113161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Agent</a:t>
            </a:r>
          </a:p>
        </p:txBody>
      </p:sp>
      <p:pic>
        <p:nvPicPr>
          <p:cNvPr id="163857" name="Graphic 7">
            <a:extLst>
              <a:ext uri="{FF2B5EF4-FFF2-40B4-BE49-F238E27FC236}">
                <a16:creationId xmlns:a16="http://schemas.microsoft.com/office/drawing/2014/main" id="{FF426540-981B-934E-89C4-60EF97FAFA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91727" y="28130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5" name="Graphic 24">
            <a:extLst>
              <a:ext uri="{FF2B5EF4-FFF2-40B4-BE49-F238E27FC236}">
                <a16:creationId xmlns:a16="http://schemas.microsoft.com/office/drawing/2014/main" id="{C15660B5-64EE-704A-AFBF-F99EE7F3AD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66" name="Graphic 20">
            <a:extLst>
              <a:ext uri="{FF2B5EF4-FFF2-40B4-BE49-F238E27FC236}">
                <a16:creationId xmlns:a16="http://schemas.microsoft.com/office/drawing/2014/main" id="{5BC224FA-8AAD-5F48-A313-53A316DE9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67" name="Graphic 16">
            <a:extLst>
              <a:ext uri="{FF2B5EF4-FFF2-40B4-BE49-F238E27FC236}">
                <a16:creationId xmlns:a16="http://schemas.microsoft.com/office/drawing/2014/main" id="{2A6B43E6-CDCC-D049-9CB5-90178A8355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68" name="Graphic 6">
            <a:extLst>
              <a:ext uri="{FF2B5EF4-FFF2-40B4-BE49-F238E27FC236}">
                <a16:creationId xmlns:a16="http://schemas.microsoft.com/office/drawing/2014/main" id="{23AD85DD-1B8A-8B45-A4E1-6AE793E432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2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9" name="Title 1">
            <a:extLst>
              <a:ext uri="{FF2B5EF4-FFF2-40B4-BE49-F238E27FC236}">
                <a16:creationId xmlns:a16="http://schemas.microsoft.com/office/drawing/2014/main" id="{A44AB836-CC11-B54B-9456-9927AE033640}"/>
              </a:ext>
            </a:extLst>
          </p:cNvPr>
          <p:cNvSpPr>
            <a:spLocks noGrp="1" noChangeArrowheads="1"/>
          </p:cNvSpPr>
          <p:nvPr>
            <p:ph type="title"/>
          </p:nvPr>
        </p:nvSpPr>
        <p:spPr>
          <a:xfrm>
            <a:off x="241300" y="365125"/>
            <a:ext cx="8637588" cy="644525"/>
          </a:xfrm>
        </p:spPr>
        <p:txBody>
          <a:bodyPr/>
          <a:lstStyle/>
          <a:p>
            <a:pPr eaLnBrk="1" hangingPunct="1"/>
            <a:r>
              <a:rPr lang="en-US" altLang="en-US" dirty="0"/>
              <a:t>Security, Identity, &amp; Compliance</a:t>
            </a:r>
          </a:p>
        </p:txBody>
      </p:sp>
      <p:sp>
        <p:nvSpPr>
          <p:cNvPr id="164870" name="Footer Placeholder 2">
            <a:extLst>
              <a:ext uri="{FF2B5EF4-FFF2-40B4-BE49-F238E27FC236}">
                <a16:creationId xmlns:a16="http://schemas.microsoft.com/office/drawing/2014/main" id="{EC7BBA1C-1326-FE46-8CF6-327F559C905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4871" name="Slide Number Placeholder 3">
            <a:extLst>
              <a:ext uri="{FF2B5EF4-FFF2-40B4-BE49-F238E27FC236}">
                <a16:creationId xmlns:a16="http://schemas.microsoft.com/office/drawing/2014/main" id="{7ADBEBED-2D80-764F-B3CF-705FF7133EE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45F959F-2003-CC45-AA03-14C13D19104F}" type="slidenum">
              <a:rPr lang="en-US" altLang="en-US" smtClean="0">
                <a:solidFill>
                  <a:srgbClr val="161E2D"/>
                </a:solidFill>
                <a:latin typeface="Arial" panose="020B0604020202020204" pitchFamily="34" charset="0"/>
              </a:rPr>
              <a:pPr fontAlgn="base">
                <a:spcBef>
                  <a:spcPct val="0"/>
                </a:spcBef>
                <a:spcAft>
                  <a:spcPct val="0"/>
                </a:spcAft>
              </a:pPr>
              <a:t>138</a:t>
            </a:fld>
            <a:endParaRPr lang="en-US" altLang="en-US" dirty="0">
              <a:solidFill>
                <a:srgbClr val="161E2D"/>
              </a:solidFill>
              <a:latin typeface="Arial" panose="020B0604020202020204" pitchFamily="34" charset="0"/>
            </a:endParaRPr>
          </a:p>
        </p:txBody>
      </p:sp>
      <p:sp>
        <p:nvSpPr>
          <p:cNvPr id="164872" name="Text Placeholder 4">
            <a:extLst>
              <a:ext uri="{FF2B5EF4-FFF2-40B4-BE49-F238E27FC236}">
                <a16:creationId xmlns:a16="http://schemas.microsoft.com/office/drawing/2014/main" id="{2C092C73-6EB0-BD48-AAF7-54363A582F71}"/>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2/6</a:t>
            </a:r>
          </a:p>
        </p:txBody>
      </p:sp>
      <p:sp>
        <p:nvSpPr>
          <p:cNvPr id="164873" name="TextBox 9">
            <a:extLst>
              <a:ext uri="{FF2B5EF4-FFF2-40B4-BE49-F238E27FC236}">
                <a16:creationId xmlns:a16="http://schemas.microsoft.com/office/drawing/2014/main" id="{0DB373F9-1729-2B4C-8825-D2DF8E0A1320}"/>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Macie</a:t>
            </a:r>
          </a:p>
        </p:txBody>
      </p:sp>
      <p:cxnSp>
        <p:nvCxnSpPr>
          <p:cNvPr id="11" name="Straight Connector 10">
            <a:extLst>
              <a:ext uri="{FF2B5EF4-FFF2-40B4-BE49-F238E27FC236}">
                <a16:creationId xmlns:a16="http://schemas.microsoft.com/office/drawing/2014/main" id="{36904FDE-722A-6741-BFA1-4933A283507F}"/>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4875" name="TextBox 11">
            <a:extLst>
              <a:ext uri="{FF2B5EF4-FFF2-40B4-BE49-F238E27FC236}">
                <a16:creationId xmlns:a16="http://schemas.microsoft.com/office/drawing/2014/main" id="{C2F058C6-0FFD-B247-B125-4880376DFD7B}"/>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Artifact</a:t>
            </a:r>
          </a:p>
        </p:txBody>
      </p:sp>
      <p:sp>
        <p:nvSpPr>
          <p:cNvPr id="164876" name="TextBox 12">
            <a:extLst>
              <a:ext uri="{FF2B5EF4-FFF2-40B4-BE49-F238E27FC236}">
                <a16:creationId xmlns:a16="http://schemas.microsoft.com/office/drawing/2014/main" id="{11A98FDF-C6C9-8147-A4D3-F17F9B35B0A6}"/>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Certificate</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Manager (ACM)</a:t>
            </a:r>
          </a:p>
        </p:txBody>
      </p:sp>
      <p:cxnSp>
        <p:nvCxnSpPr>
          <p:cNvPr id="14" name="Straight Connector 13">
            <a:extLst>
              <a:ext uri="{FF2B5EF4-FFF2-40B4-BE49-F238E27FC236}">
                <a16:creationId xmlns:a16="http://schemas.microsoft.com/office/drawing/2014/main" id="{5815EB59-DFCE-1248-A0B3-0C5CA0CDE02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895D98C-B83C-0048-9AEB-79E3323D4D15}"/>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4879" name="TextBox 15">
            <a:extLst>
              <a:ext uri="{FF2B5EF4-FFF2-40B4-BE49-F238E27FC236}">
                <a16:creationId xmlns:a16="http://schemas.microsoft.com/office/drawing/2014/main" id="{662A4A48-7910-3C4C-9E83-1A43F918B1D0}"/>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CloudHSM</a:t>
            </a:r>
          </a:p>
        </p:txBody>
      </p:sp>
      <p:sp>
        <p:nvSpPr>
          <p:cNvPr id="164880" name="TextBox 17">
            <a:extLst>
              <a:ext uri="{FF2B5EF4-FFF2-40B4-BE49-F238E27FC236}">
                <a16:creationId xmlns:a16="http://schemas.microsoft.com/office/drawing/2014/main" id="{5EF3DE80-231C-984D-8F7C-0786683A446D}"/>
              </a:ext>
            </a:extLst>
          </p:cNvPr>
          <p:cNvSpPr txBox="1">
            <a:spLocks noChangeArrowheads="1"/>
          </p:cNvSpPr>
          <p:nvPr/>
        </p:nvSpPr>
        <p:spPr bwMode="auto">
          <a:xfrm>
            <a:off x="7163595" y="3270250"/>
            <a:ext cx="15144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Certificate authority</a:t>
            </a:r>
          </a:p>
        </p:txBody>
      </p:sp>
      <p:pic>
        <p:nvPicPr>
          <p:cNvPr id="164881" name="Graphic 7">
            <a:extLst>
              <a:ext uri="{FF2B5EF4-FFF2-40B4-BE49-F238E27FC236}">
                <a16:creationId xmlns:a16="http://schemas.microsoft.com/office/drawing/2014/main" id="{82EA0410-C655-E24E-9D4C-48CB652408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8263" y="28130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89" name="Graphic 19">
            <a:extLst>
              <a:ext uri="{FF2B5EF4-FFF2-40B4-BE49-F238E27FC236}">
                <a16:creationId xmlns:a16="http://schemas.microsoft.com/office/drawing/2014/main" id="{ED9F78BE-213C-3D47-A534-0B86E7211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0" name="Graphic 17">
            <a:extLst>
              <a:ext uri="{FF2B5EF4-FFF2-40B4-BE49-F238E27FC236}">
                <a16:creationId xmlns:a16="http://schemas.microsoft.com/office/drawing/2014/main" id="{0774E1D1-148D-8E41-BA9F-6E98DA721D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Graphic 7">
            <a:extLst>
              <a:ext uri="{FF2B5EF4-FFF2-40B4-BE49-F238E27FC236}">
                <a16:creationId xmlns:a16="http://schemas.microsoft.com/office/drawing/2014/main" id="{33D38E42-4821-6747-AD61-92388D6564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18297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2" name="Title 1">
            <a:extLst>
              <a:ext uri="{FF2B5EF4-FFF2-40B4-BE49-F238E27FC236}">
                <a16:creationId xmlns:a16="http://schemas.microsoft.com/office/drawing/2014/main" id="{147F7406-8309-C246-8CBF-9BB90C0CD289}"/>
              </a:ext>
            </a:extLst>
          </p:cNvPr>
          <p:cNvSpPr>
            <a:spLocks noGrp="1" noChangeArrowheads="1"/>
          </p:cNvSpPr>
          <p:nvPr>
            <p:ph type="title"/>
          </p:nvPr>
        </p:nvSpPr>
        <p:spPr>
          <a:xfrm>
            <a:off x="241300" y="365125"/>
            <a:ext cx="8637588" cy="644525"/>
          </a:xfrm>
        </p:spPr>
        <p:txBody>
          <a:bodyPr/>
          <a:lstStyle/>
          <a:p>
            <a:pPr eaLnBrk="1" hangingPunct="1"/>
            <a:r>
              <a:rPr lang="en-US" altLang="en-US" dirty="0"/>
              <a:t>Security, Identity, &amp; Compliance</a:t>
            </a:r>
          </a:p>
        </p:txBody>
      </p:sp>
      <p:sp>
        <p:nvSpPr>
          <p:cNvPr id="165893" name="Footer Placeholder 2">
            <a:extLst>
              <a:ext uri="{FF2B5EF4-FFF2-40B4-BE49-F238E27FC236}">
                <a16:creationId xmlns:a16="http://schemas.microsoft.com/office/drawing/2014/main" id="{BF7FC110-96F3-6F45-A604-7B6E7DEAEC9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5894" name="Slide Number Placeholder 3">
            <a:extLst>
              <a:ext uri="{FF2B5EF4-FFF2-40B4-BE49-F238E27FC236}">
                <a16:creationId xmlns:a16="http://schemas.microsoft.com/office/drawing/2014/main" id="{CB43EC44-F752-1844-AD2E-9131C90C90F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EB69D46-0B23-BD4D-B7D4-D9EA1906D5A5}" type="slidenum">
              <a:rPr lang="en-US" altLang="en-US" smtClean="0">
                <a:solidFill>
                  <a:srgbClr val="161E2D"/>
                </a:solidFill>
                <a:latin typeface="Arial" panose="020B0604020202020204" pitchFamily="34" charset="0"/>
              </a:rPr>
              <a:pPr fontAlgn="base">
                <a:spcBef>
                  <a:spcPct val="0"/>
                </a:spcBef>
                <a:spcAft>
                  <a:spcPct val="0"/>
                </a:spcAft>
              </a:pPr>
              <a:t>139</a:t>
            </a:fld>
            <a:endParaRPr lang="en-US" altLang="en-US" dirty="0">
              <a:solidFill>
                <a:srgbClr val="161E2D"/>
              </a:solidFill>
              <a:latin typeface="Arial" panose="020B0604020202020204" pitchFamily="34" charset="0"/>
            </a:endParaRPr>
          </a:p>
        </p:txBody>
      </p:sp>
      <p:sp>
        <p:nvSpPr>
          <p:cNvPr id="165895" name="Text Placeholder 4">
            <a:extLst>
              <a:ext uri="{FF2B5EF4-FFF2-40B4-BE49-F238E27FC236}">
                <a16:creationId xmlns:a16="http://schemas.microsoft.com/office/drawing/2014/main" id="{277081E4-788E-3C40-9233-77DAE6E711DA}"/>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3/6</a:t>
            </a:r>
          </a:p>
        </p:txBody>
      </p:sp>
      <p:sp>
        <p:nvSpPr>
          <p:cNvPr id="165896" name="TextBox 9">
            <a:extLst>
              <a:ext uri="{FF2B5EF4-FFF2-40B4-BE49-F238E27FC236}">
                <a16:creationId xmlns:a16="http://schemas.microsoft.com/office/drawing/2014/main" id="{80F5350D-68B2-F643-B739-B5C1DA9E35E8}"/>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Directory</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Service</a:t>
            </a:r>
          </a:p>
        </p:txBody>
      </p:sp>
      <p:cxnSp>
        <p:nvCxnSpPr>
          <p:cNvPr id="11" name="Straight Connector 10">
            <a:extLst>
              <a:ext uri="{FF2B5EF4-FFF2-40B4-BE49-F238E27FC236}">
                <a16:creationId xmlns:a16="http://schemas.microsoft.com/office/drawing/2014/main" id="{36904FDE-722A-6741-BFA1-4933A283507F}"/>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5898" name="TextBox 11">
            <a:extLst>
              <a:ext uri="{FF2B5EF4-FFF2-40B4-BE49-F238E27FC236}">
                <a16:creationId xmlns:a16="http://schemas.microsoft.com/office/drawing/2014/main" id="{DE52E961-BA2E-7D49-9245-BD1FB34B5A8E}"/>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Firewall</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Manager</a:t>
            </a:r>
          </a:p>
        </p:txBody>
      </p:sp>
      <p:sp>
        <p:nvSpPr>
          <p:cNvPr id="165899" name="TextBox 12">
            <a:extLst>
              <a:ext uri="{FF2B5EF4-FFF2-40B4-BE49-F238E27FC236}">
                <a16:creationId xmlns:a16="http://schemas.microsoft.com/office/drawing/2014/main" id="{E6D95FBB-6754-2D45-B10F-73837D3E14EA}"/>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Identity and Access Management (IAM)</a:t>
            </a:r>
          </a:p>
        </p:txBody>
      </p:sp>
      <p:cxnSp>
        <p:nvCxnSpPr>
          <p:cNvPr id="14" name="Straight Connector 13">
            <a:extLst>
              <a:ext uri="{FF2B5EF4-FFF2-40B4-BE49-F238E27FC236}">
                <a16:creationId xmlns:a16="http://schemas.microsoft.com/office/drawing/2014/main" id="{5815EB59-DFCE-1248-A0B3-0C5CA0CDE02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5901" name="TextBox 15">
            <a:extLst>
              <a:ext uri="{FF2B5EF4-FFF2-40B4-BE49-F238E27FC236}">
                <a16:creationId xmlns:a16="http://schemas.microsoft.com/office/drawing/2014/main" id="{D193770A-AD01-6F46-BF50-E27DC00A6F86}"/>
              </a:ext>
            </a:extLst>
          </p:cNvPr>
          <p:cNvSpPr txBox="1">
            <a:spLocks noChangeArrowheads="1"/>
          </p:cNvSpPr>
          <p:nvPr/>
        </p:nvSpPr>
        <p:spPr bwMode="auto">
          <a:xfrm>
            <a:off x="2654025" y="3165471"/>
            <a:ext cx="1343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Simple AD</a:t>
            </a:r>
          </a:p>
        </p:txBody>
      </p:sp>
      <p:sp>
        <p:nvSpPr>
          <p:cNvPr id="165902" name="TextBox 16">
            <a:extLst>
              <a:ext uri="{FF2B5EF4-FFF2-40B4-BE49-F238E27FC236}">
                <a16:creationId xmlns:a16="http://schemas.microsoft.com/office/drawing/2014/main" id="{10E53AB2-9C71-9A42-A861-03FE085950F9}"/>
              </a:ext>
            </a:extLst>
          </p:cNvPr>
          <p:cNvSpPr txBox="1">
            <a:spLocks noChangeArrowheads="1"/>
          </p:cNvSpPr>
          <p:nvPr/>
        </p:nvSpPr>
        <p:spPr bwMode="auto">
          <a:xfrm>
            <a:off x="2654025" y="4175121"/>
            <a:ext cx="1343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AD Connector</a:t>
            </a:r>
          </a:p>
        </p:txBody>
      </p:sp>
      <p:sp>
        <p:nvSpPr>
          <p:cNvPr id="165903" name="TextBox 18">
            <a:extLst>
              <a:ext uri="{FF2B5EF4-FFF2-40B4-BE49-F238E27FC236}">
                <a16:creationId xmlns:a16="http://schemas.microsoft.com/office/drawing/2014/main" id="{12D69122-DEC7-8A45-97A3-EAD026D021E4}"/>
              </a:ext>
            </a:extLst>
          </p:cNvPr>
          <p:cNvSpPr txBox="1">
            <a:spLocks noChangeArrowheads="1"/>
          </p:cNvSpPr>
          <p:nvPr/>
        </p:nvSpPr>
        <p:spPr bwMode="auto">
          <a:xfrm>
            <a:off x="2654025" y="5122859"/>
            <a:ext cx="1343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Managed</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Microsoft AD</a:t>
            </a:r>
          </a:p>
        </p:txBody>
      </p:sp>
      <p:sp>
        <p:nvSpPr>
          <p:cNvPr id="165904" name="TextBox 20">
            <a:extLst>
              <a:ext uri="{FF2B5EF4-FFF2-40B4-BE49-F238E27FC236}">
                <a16:creationId xmlns:a16="http://schemas.microsoft.com/office/drawing/2014/main" id="{E91EFFA3-FB5B-124C-8236-31536D7D6585}"/>
              </a:ext>
            </a:extLst>
          </p:cNvPr>
          <p:cNvSpPr txBox="1">
            <a:spLocks noChangeArrowheads="1"/>
          </p:cNvSpPr>
          <p:nvPr/>
        </p:nvSpPr>
        <p:spPr bwMode="auto">
          <a:xfrm>
            <a:off x="6786564" y="3147628"/>
            <a:ext cx="12601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Add-on</a:t>
            </a:r>
          </a:p>
        </p:txBody>
      </p:sp>
      <p:sp>
        <p:nvSpPr>
          <p:cNvPr id="165905" name="TextBox 21">
            <a:extLst>
              <a:ext uri="{FF2B5EF4-FFF2-40B4-BE49-F238E27FC236}">
                <a16:creationId xmlns:a16="http://schemas.microsoft.com/office/drawing/2014/main" id="{9456A87A-355F-5B47-9547-B69B40DE8B89}"/>
              </a:ext>
            </a:extLst>
          </p:cNvPr>
          <p:cNvSpPr txBox="1">
            <a:spLocks noChangeArrowheads="1"/>
          </p:cNvSpPr>
          <p:nvPr/>
        </p:nvSpPr>
        <p:spPr bwMode="auto">
          <a:xfrm>
            <a:off x="7927277" y="3147628"/>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Permissions</a:t>
            </a:r>
          </a:p>
        </p:txBody>
      </p:sp>
      <p:sp>
        <p:nvSpPr>
          <p:cNvPr id="165906" name="TextBox 22">
            <a:extLst>
              <a:ext uri="{FF2B5EF4-FFF2-40B4-BE49-F238E27FC236}">
                <a16:creationId xmlns:a16="http://schemas.microsoft.com/office/drawing/2014/main" id="{89434A24-732D-0040-837F-A3A25609B830}"/>
              </a:ext>
            </a:extLst>
          </p:cNvPr>
          <p:cNvSpPr txBox="1">
            <a:spLocks noChangeArrowheads="1"/>
          </p:cNvSpPr>
          <p:nvPr/>
        </p:nvSpPr>
        <p:spPr bwMode="auto">
          <a:xfrm>
            <a:off x="9373048" y="3147628"/>
            <a:ext cx="140537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MFA token</a:t>
            </a:r>
          </a:p>
        </p:txBody>
      </p:sp>
      <p:sp>
        <p:nvSpPr>
          <p:cNvPr id="165907" name="TextBox 23">
            <a:extLst>
              <a:ext uri="{FF2B5EF4-FFF2-40B4-BE49-F238E27FC236}">
                <a16:creationId xmlns:a16="http://schemas.microsoft.com/office/drawing/2014/main" id="{CC9F9271-74FE-8F46-B158-E4ED89DD4C05}"/>
              </a:ext>
            </a:extLst>
          </p:cNvPr>
          <p:cNvSpPr txBox="1">
            <a:spLocks noChangeArrowheads="1"/>
          </p:cNvSpPr>
          <p:nvPr/>
        </p:nvSpPr>
        <p:spPr bwMode="auto">
          <a:xfrm>
            <a:off x="6786564" y="4149347"/>
            <a:ext cx="12601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STS</a:t>
            </a:r>
          </a:p>
        </p:txBody>
      </p:sp>
      <p:sp>
        <p:nvSpPr>
          <p:cNvPr id="165908" name="TextBox 24">
            <a:extLst>
              <a:ext uri="{FF2B5EF4-FFF2-40B4-BE49-F238E27FC236}">
                <a16:creationId xmlns:a16="http://schemas.microsoft.com/office/drawing/2014/main" id="{DFC3CC4F-AC2A-9E41-9E5D-23F259B0ED8F}"/>
              </a:ext>
            </a:extLst>
          </p:cNvPr>
          <p:cNvSpPr txBox="1">
            <a:spLocks noChangeArrowheads="1"/>
          </p:cNvSpPr>
          <p:nvPr/>
        </p:nvSpPr>
        <p:spPr bwMode="auto">
          <a:xfrm>
            <a:off x="7927277" y="4149347"/>
            <a:ext cx="14938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STS alternate</a:t>
            </a:r>
          </a:p>
        </p:txBody>
      </p:sp>
      <p:sp>
        <p:nvSpPr>
          <p:cNvPr id="165909" name="TextBox 25">
            <a:extLst>
              <a:ext uri="{FF2B5EF4-FFF2-40B4-BE49-F238E27FC236}">
                <a16:creationId xmlns:a16="http://schemas.microsoft.com/office/drawing/2014/main" id="{1C50B832-B6B3-7644-A8F9-63DA624CCC9D}"/>
              </a:ext>
            </a:extLst>
          </p:cNvPr>
          <p:cNvSpPr txBox="1">
            <a:spLocks noChangeArrowheads="1"/>
          </p:cNvSpPr>
          <p:nvPr/>
        </p:nvSpPr>
        <p:spPr bwMode="auto">
          <a:xfrm>
            <a:off x="9373047" y="4149347"/>
            <a:ext cx="140537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Long-term security</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credential</a:t>
            </a:r>
          </a:p>
        </p:txBody>
      </p:sp>
      <p:sp>
        <p:nvSpPr>
          <p:cNvPr id="165910" name="TextBox 26">
            <a:extLst>
              <a:ext uri="{FF2B5EF4-FFF2-40B4-BE49-F238E27FC236}">
                <a16:creationId xmlns:a16="http://schemas.microsoft.com/office/drawing/2014/main" id="{3BF514E7-89C1-184D-A042-33C219565DDB}"/>
              </a:ext>
            </a:extLst>
          </p:cNvPr>
          <p:cNvSpPr txBox="1">
            <a:spLocks noChangeArrowheads="1"/>
          </p:cNvSpPr>
          <p:nvPr/>
        </p:nvSpPr>
        <p:spPr bwMode="auto">
          <a:xfrm>
            <a:off x="6786564" y="5129358"/>
            <a:ext cx="12601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Encrypted data</a:t>
            </a:r>
          </a:p>
        </p:txBody>
      </p:sp>
      <p:sp>
        <p:nvSpPr>
          <p:cNvPr id="165911" name="TextBox 27">
            <a:extLst>
              <a:ext uri="{FF2B5EF4-FFF2-40B4-BE49-F238E27FC236}">
                <a16:creationId xmlns:a16="http://schemas.microsoft.com/office/drawing/2014/main" id="{64ED5218-763D-0F43-8B47-797E12F428A9}"/>
              </a:ext>
            </a:extLst>
          </p:cNvPr>
          <p:cNvSpPr txBox="1">
            <a:spLocks noChangeArrowheads="1"/>
          </p:cNvSpPr>
          <p:nvPr/>
        </p:nvSpPr>
        <p:spPr bwMode="auto">
          <a:xfrm>
            <a:off x="7899497" y="5129358"/>
            <a:ext cx="15501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Data encryption key</a:t>
            </a:r>
          </a:p>
        </p:txBody>
      </p:sp>
      <p:sp>
        <p:nvSpPr>
          <p:cNvPr id="165912" name="TextBox 29">
            <a:extLst>
              <a:ext uri="{FF2B5EF4-FFF2-40B4-BE49-F238E27FC236}">
                <a16:creationId xmlns:a16="http://schemas.microsoft.com/office/drawing/2014/main" id="{A72793CC-CF40-214B-819B-BDB0EF3CE88C}"/>
              </a:ext>
            </a:extLst>
          </p:cNvPr>
          <p:cNvSpPr txBox="1">
            <a:spLocks noChangeArrowheads="1"/>
          </p:cNvSpPr>
          <p:nvPr/>
        </p:nvSpPr>
        <p:spPr bwMode="auto">
          <a:xfrm>
            <a:off x="10799256" y="3143039"/>
            <a:ext cx="12601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Role</a:t>
            </a:r>
          </a:p>
        </p:txBody>
      </p:sp>
      <p:sp>
        <p:nvSpPr>
          <p:cNvPr id="165913" name="TextBox 30">
            <a:extLst>
              <a:ext uri="{FF2B5EF4-FFF2-40B4-BE49-F238E27FC236}">
                <a16:creationId xmlns:a16="http://schemas.microsoft.com/office/drawing/2014/main" id="{E626748A-B2ED-E642-876E-BE68A0C51405}"/>
              </a:ext>
            </a:extLst>
          </p:cNvPr>
          <p:cNvSpPr txBox="1">
            <a:spLocks noChangeArrowheads="1"/>
          </p:cNvSpPr>
          <p:nvPr/>
        </p:nvSpPr>
        <p:spPr bwMode="auto">
          <a:xfrm>
            <a:off x="10799256" y="4149347"/>
            <a:ext cx="12601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IAM Access Analyzer</a:t>
            </a:r>
          </a:p>
        </p:txBody>
      </p:sp>
      <p:pic>
        <p:nvPicPr>
          <p:cNvPr id="165914" name="Graphic 6">
            <a:extLst>
              <a:ext uri="{FF2B5EF4-FFF2-40B4-BE49-F238E27FC236}">
                <a16:creationId xmlns:a16="http://schemas.microsoft.com/office/drawing/2014/main" id="{1E8A7D0A-FC30-8741-8010-BA5D9425E1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1025" y="270668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5" name="Graphic 14">
            <a:extLst>
              <a:ext uri="{FF2B5EF4-FFF2-40B4-BE49-F238E27FC236}">
                <a16:creationId xmlns:a16="http://schemas.microsoft.com/office/drawing/2014/main" id="{193A33A0-9949-0A43-8C79-D2B1D3F40B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6263" y="3717921"/>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6" name="Graphic 31">
            <a:extLst>
              <a:ext uri="{FF2B5EF4-FFF2-40B4-BE49-F238E27FC236}">
                <a16:creationId xmlns:a16="http://schemas.microsoft.com/office/drawing/2014/main" id="{411F76FE-0B7F-7F43-9425-4310622B60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3563" y="46656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7" name="Graphic 33">
            <a:extLst>
              <a:ext uri="{FF2B5EF4-FFF2-40B4-BE49-F238E27FC236}">
                <a16:creationId xmlns:a16="http://schemas.microsoft.com/office/drawing/2014/main" id="{DAA36B62-52F7-4C46-9C82-CB17DC19C3B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86869" y="268602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8" name="Graphic 35">
            <a:extLst>
              <a:ext uri="{FF2B5EF4-FFF2-40B4-BE49-F238E27FC236}">
                <a16:creationId xmlns:a16="http://schemas.microsoft.com/office/drawing/2014/main" id="{9A78D264-AA97-2843-9439-617EAF044BB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59090" y="269080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9" name="Graphic 37">
            <a:extLst>
              <a:ext uri="{FF2B5EF4-FFF2-40B4-BE49-F238E27FC236}">
                <a16:creationId xmlns:a16="http://schemas.microsoft.com/office/drawing/2014/main" id="{030B3F5C-040F-364A-AB09-80DCB9978E4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44598" y="268128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0" name="Graphic 39">
            <a:extLst>
              <a:ext uri="{FF2B5EF4-FFF2-40B4-BE49-F238E27FC236}">
                <a16:creationId xmlns:a16="http://schemas.microsoft.com/office/drawing/2014/main" id="{2EF5C6B4-1977-CD41-8988-36A2C9CD9EE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60677" y="369119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1" name="Graphic 41">
            <a:extLst>
              <a:ext uri="{FF2B5EF4-FFF2-40B4-BE49-F238E27FC236}">
                <a16:creationId xmlns:a16="http://schemas.microsoft.com/office/drawing/2014/main" id="{D3A07641-50F7-1047-8679-D60054A3EA0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86869" y="369119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2" name="Graphic 43">
            <a:extLst>
              <a:ext uri="{FF2B5EF4-FFF2-40B4-BE49-F238E27FC236}">
                <a16:creationId xmlns:a16="http://schemas.microsoft.com/office/drawing/2014/main" id="{72916E76-374D-4647-8943-3C30EF8D855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844598" y="369119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3" name="Graphic 45">
            <a:extLst>
              <a:ext uri="{FF2B5EF4-FFF2-40B4-BE49-F238E27FC236}">
                <a16:creationId xmlns:a16="http://schemas.microsoft.com/office/drawing/2014/main" id="{B2711251-B686-C248-B26E-08965F10178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82107" y="467892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4" name="Graphic 47">
            <a:extLst>
              <a:ext uri="{FF2B5EF4-FFF2-40B4-BE49-F238E27FC236}">
                <a16:creationId xmlns:a16="http://schemas.microsoft.com/office/drawing/2014/main" id="{B7CD5DDA-E8E3-8849-AAC8-1D6A289AE94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459090" y="467892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5" name="Graphic 49">
            <a:extLst>
              <a:ext uri="{FF2B5EF4-FFF2-40B4-BE49-F238E27FC236}">
                <a16:creationId xmlns:a16="http://schemas.microsoft.com/office/drawing/2014/main" id="{5A8C48C1-32E1-C747-BB4B-5E3B849CF7A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174192" y="269080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6" name="Graphic 51">
            <a:extLst>
              <a:ext uri="{FF2B5EF4-FFF2-40B4-BE49-F238E27FC236}">
                <a16:creationId xmlns:a16="http://schemas.microsoft.com/office/drawing/2014/main" id="{DCEDBCA1-5947-C84B-9D7F-5DFF5557BF8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191206" y="368026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2">
            <a:extLst>
              <a:ext uri="{FF2B5EF4-FFF2-40B4-BE49-F238E27FC236}">
                <a16:creationId xmlns:a16="http://schemas.microsoft.com/office/drawing/2014/main" id="{EE711A51-5249-244B-A05C-28321F0B31E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843804" y="4678929"/>
            <a:ext cx="457200" cy="457200"/>
          </a:xfrm>
          <a:prstGeom prst="rect">
            <a:avLst/>
          </a:prstGeom>
        </p:spPr>
      </p:pic>
      <p:sp>
        <p:nvSpPr>
          <p:cNvPr id="42" name="TextBox 27">
            <a:extLst>
              <a:ext uri="{FF2B5EF4-FFF2-40B4-BE49-F238E27FC236}">
                <a16:creationId xmlns:a16="http://schemas.microsoft.com/office/drawing/2014/main" id="{DCAB6E0E-F37A-2B40-92FF-AC8FFEA6F38D}"/>
              </a:ext>
            </a:extLst>
          </p:cNvPr>
          <p:cNvSpPr txBox="1">
            <a:spLocks noChangeArrowheads="1"/>
          </p:cNvSpPr>
          <p:nvPr/>
        </p:nvSpPr>
        <p:spPr bwMode="auto">
          <a:xfrm>
            <a:off x="9373047" y="5129358"/>
            <a:ext cx="14053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Temporary security credential</a:t>
            </a:r>
          </a:p>
        </p:txBody>
      </p:sp>
      <p:sp>
        <p:nvSpPr>
          <p:cNvPr id="2" name="TextBox 27">
            <a:extLst>
              <a:ext uri="{FF2B5EF4-FFF2-40B4-BE49-F238E27FC236}">
                <a16:creationId xmlns:a16="http://schemas.microsoft.com/office/drawing/2014/main" id="{429DDA6D-CF77-D1D2-0732-FF5F0B416202}"/>
              </a:ext>
            </a:extLst>
          </p:cNvPr>
          <p:cNvSpPr txBox="1">
            <a:spLocks noChangeArrowheads="1"/>
          </p:cNvSpPr>
          <p:nvPr/>
        </p:nvSpPr>
        <p:spPr bwMode="auto">
          <a:xfrm>
            <a:off x="10778422" y="5129358"/>
            <a:ext cx="1289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IAM Roles Anywhere</a:t>
            </a:r>
          </a:p>
        </p:txBody>
      </p:sp>
      <p:pic>
        <p:nvPicPr>
          <p:cNvPr id="4" name="Graphic 3">
            <a:extLst>
              <a:ext uri="{FF2B5EF4-FFF2-40B4-BE49-F238E27FC236}">
                <a16:creationId xmlns:a16="http://schemas.microsoft.com/office/drawing/2014/main" id="{7C2652AD-12F5-91A4-8D17-4B7537B5C2EA}"/>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11191206" y="4678929"/>
            <a:ext cx="457200" cy="457200"/>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3" name="Graphic 22">
            <a:extLst>
              <a:ext uri="{FF2B5EF4-FFF2-40B4-BE49-F238E27FC236}">
                <a16:creationId xmlns:a16="http://schemas.microsoft.com/office/drawing/2014/main" id="{CCEBA994-7FEA-2345-B690-98B9963B8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6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4" name="Graphic 19">
            <a:extLst>
              <a:ext uri="{FF2B5EF4-FFF2-40B4-BE49-F238E27FC236}">
                <a16:creationId xmlns:a16="http://schemas.microsoft.com/office/drawing/2014/main" id="{454AE138-0809-1848-9E6B-0A03D6155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5" name="Graphic 17">
            <a:extLst>
              <a:ext uri="{FF2B5EF4-FFF2-40B4-BE49-F238E27FC236}">
                <a16:creationId xmlns:a16="http://schemas.microsoft.com/office/drawing/2014/main" id="{633BC3DF-5160-6843-B872-94C5C92E5B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6" name="Graphic 7">
            <a:extLst>
              <a:ext uri="{FF2B5EF4-FFF2-40B4-BE49-F238E27FC236}">
                <a16:creationId xmlns:a16="http://schemas.microsoft.com/office/drawing/2014/main" id="{CDECA41D-15A2-0D4F-B093-291602EE61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7" name="Title 1">
            <a:extLst>
              <a:ext uri="{FF2B5EF4-FFF2-40B4-BE49-F238E27FC236}">
                <a16:creationId xmlns:a16="http://schemas.microsoft.com/office/drawing/2014/main" id="{9EF752C7-85BF-3346-A8E0-8FE38311E857}"/>
              </a:ext>
            </a:extLst>
          </p:cNvPr>
          <p:cNvSpPr>
            <a:spLocks noGrp="1" noChangeArrowheads="1"/>
          </p:cNvSpPr>
          <p:nvPr>
            <p:ph type="title"/>
          </p:nvPr>
        </p:nvSpPr>
        <p:spPr>
          <a:xfrm>
            <a:off x="241300" y="365125"/>
            <a:ext cx="8637588" cy="644525"/>
          </a:xfrm>
        </p:spPr>
        <p:txBody>
          <a:bodyPr/>
          <a:lstStyle/>
          <a:p>
            <a:pPr eaLnBrk="1" hangingPunct="1"/>
            <a:r>
              <a:rPr lang="en-US" altLang="en-US" dirty="0"/>
              <a:t>Security, Identity, &amp; Compliance</a:t>
            </a:r>
          </a:p>
        </p:txBody>
      </p:sp>
      <p:sp>
        <p:nvSpPr>
          <p:cNvPr id="166918" name="Footer Placeholder 2">
            <a:extLst>
              <a:ext uri="{FF2B5EF4-FFF2-40B4-BE49-F238E27FC236}">
                <a16:creationId xmlns:a16="http://schemas.microsoft.com/office/drawing/2014/main" id="{70BDA4AC-627A-EF4D-80EB-A09B4014A4B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6919" name="Slide Number Placeholder 3">
            <a:extLst>
              <a:ext uri="{FF2B5EF4-FFF2-40B4-BE49-F238E27FC236}">
                <a16:creationId xmlns:a16="http://schemas.microsoft.com/office/drawing/2014/main" id="{BBDF1E44-FFBD-5041-9374-F91A0F0BFE5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427B046-807D-5443-8F7F-E02C9A11C634}" type="slidenum">
              <a:rPr lang="en-US" altLang="en-US" smtClean="0">
                <a:solidFill>
                  <a:srgbClr val="161E2D"/>
                </a:solidFill>
                <a:latin typeface="Arial" panose="020B0604020202020204" pitchFamily="34" charset="0"/>
              </a:rPr>
              <a:pPr fontAlgn="base">
                <a:spcBef>
                  <a:spcPct val="0"/>
                </a:spcBef>
                <a:spcAft>
                  <a:spcPct val="0"/>
                </a:spcAft>
              </a:pPr>
              <a:t>140</a:t>
            </a:fld>
            <a:endParaRPr lang="en-US" altLang="en-US" dirty="0">
              <a:solidFill>
                <a:srgbClr val="161E2D"/>
              </a:solidFill>
              <a:latin typeface="Arial" panose="020B0604020202020204" pitchFamily="34" charset="0"/>
            </a:endParaRPr>
          </a:p>
        </p:txBody>
      </p:sp>
      <p:sp>
        <p:nvSpPr>
          <p:cNvPr id="166920" name="Text Placeholder 4">
            <a:extLst>
              <a:ext uri="{FF2B5EF4-FFF2-40B4-BE49-F238E27FC236}">
                <a16:creationId xmlns:a16="http://schemas.microsoft.com/office/drawing/2014/main" id="{69D80192-BE22-9B44-B732-FBE939BEF643}"/>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4/6</a:t>
            </a:r>
          </a:p>
        </p:txBody>
      </p:sp>
      <p:sp>
        <p:nvSpPr>
          <p:cNvPr id="166921" name="TextBox 9">
            <a:extLst>
              <a:ext uri="{FF2B5EF4-FFF2-40B4-BE49-F238E27FC236}">
                <a16:creationId xmlns:a16="http://schemas.microsoft.com/office/drawing/2014/main" id="{2ECF95BD-4A5C-F54C-9BFC-1DD9807AA62D}"/>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Key Management Service (AWS KMS)</a:t>
            </a:r>
          </a:p>
        </p:txBody>
      </p:sp>
      <p:cxnSp>
        <p:nvCxnSpPr>
          <p:cNvPr id="11" name="Straight Connector 10">
            <a:extLst>
              <a:ext uri="{FF2B5EF4-FFF2-40B4-BE49-F238E27FC236}">
                <a16:creationId xmlns:a16="http://schemas.microsoft.com/office/drawing/2014/main" id="{36904FDE-722A-6741-BFA1-4933A283507F}"/>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6923" name="TextBox 11">
            <a:extLst>
              <a:ext uri="{FF2B5EF4-FFF2-40B4-BE49-F238E27FC236}">
                <a16:creationId xmlns:a16="http://schemas.microsoft.com/office/drawing/2014/main" id="{BBEC601B-D650-7947-9D7F-6579E2990B06}"/>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Secrets Manager</a:t>
            </a:r>
          </a:p>
        </p:txBody>
      </p:sp>
      <p:sp>
        <p:nvSpPr>
          <p:cNvPr id="166924" name="TextBox 12">
            <a:extLst>
              <a:ext uri="{FF2B5EF4-FFF2-40B4-BE49-F238E27FC236}">
                <a16:creationId xmlns:a16="http://schemas.microsoft.com/office/drawing/2014/main" id="{B471C867-72B4-C04A-AD52-3C73B832DA6B}"/>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Security Hub</a:t>
            </a:r>
          </a:p>
        </p:txBody>
      </p:sp>
      <p:cxnSp>
        <p:nvCxnSpPr>
          <p:cNvPr id="14" name="Straight Connector 13">
            <a:extLst>
              <a:ext uri="{FF2B5EF4-FFF2-40B4-BE49-F238E27FC236}">
                <a16:creationId xmlns:a16="http://schemas.microsoft.com/office/drawing/2014/main" id="{5815EB59-DFCE-1248-A0B3-0C5CA0CDE02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895D98C-B83C-0048-9AEB-79E3323D4D15}"/>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6927" name="TextBox 15">
            <a:extLst>
              <a:ext uri="{FF2B5EF4-FFF2-40B4-BE49-F238E27FC236}">
                <a16:creationId xmlns:a16="http://schemas.microsoft.com/office/drawing/2014/main" id="{DE54C0EB-234B-4D49-9F5A-51B371B0D167}"/>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Shield</a:t>
            </a:r>
          </a:p>
        </p:txBody>
      </p:sp>
      <p:sp>
        <p:nvSpPr>
          <p:cNvPr id="166928" name="TextBox 16">
            <a:extLst>
              <a:ext uri="{FF2B5EF4-FFF2-40B4-BE49-F238E27FC236}">
                <a16:creationId xmlns:a16="http://schemas.microsoft.com/office/drawing/2014/main" id="{9A2C7C81-3A29-854A-81D4-7A61DA4517C1}"/>
              </a:ext>
            </a:extLst>
          </p:cNvPr>
          <p:cNvSpPr txBox="1">
            <a:spLocks noChangeArrowheads="1"/>
          </p:cNvSpPr>
          <p:nvPr/>
        </p:nvSpPr>
        <p:spPr bwMode="auto">
          <a:xfrm>
            <a:off x="7223126" y="3260725"/>
            <a:ext cx="138747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Finding</a:t>
            </a:r>
          </a:p>
        </p:txBody>
      </p:sp>
      <p:sp>
        <p:nvSpPr>
          <p:cNvPr id="166929" name="TextBox 18">
            <a:extLst>
              <a:ext uri="{FF2B5EF4-FFF2-40B4-BE49-F238E27FC236}">
                <a16:creationId xmlns:a16="http://schemas.microsoft.com/office/drawing/2014/main" id="{F13F7B44-461A-2641-ADD7-DE3CC4DBBA9B}"/>
              </a:ext>
            </a:extLst>
          </p:cNvPr>
          <p:cNvSpPr txBox="1">
            <a:spLocks noChangeArrowheads="1"/>
          </p:cNvSpPr>
          <p:nvPr/>
        </p:nvSpPr>
        <p:spPr bwMode="auto">
          <a:xfrm>
            <a:off x="9503534" y="3260725"/>
            <a:ext cx="13874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Shield Advanced</a:t>
            </a:r>
          </a:p>
        </p:txBody>
      </p:sp>
      <p:pic>
        <p:nvPicPr>
          <p:cNvPr id="166930" name="Graphic 6">
            <a:extLst>
              <a:ext uri="{FF2B5EF4-FFF2-40B4-BE49-F238E27FC236}">
                <a16:creationId xmlns:a16="http://schemas.microsoft.com/office/drawing/2014/main" id="{A8ED4296-57FE-FE49-93BA-93AC6AE633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71088"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31" name="Graphic 20">
            <a:extLst>
              <a:ext uri="{FF2B5EF4-FFF2-40B4-BE49-F238E27FC236}">
                <a16:creationId xmlns:a16="http://schemas.microsoft.com/office/drawing/2014/main" id="{143D6D5F-5AB3-F24A-9D3C-0383FC6BCE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1438" y="28035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7" name="Graphic 8">
            <a:extLst>
              <a:ext uri="{FF2B5EF4-FFF2-40B4-BE49-F238E27FC236}">
                <a16:creationId xmlns:a16="http://schemas.microsoft.com/office/drawing/2014/main" id="{BCE2E1E0-C343-8D49-A626-A57A656C88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6688"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8" name="Graphic 20">
            <a:extLst>
              <a:ext uri="{FF2B5EF4-FFF2-40B4-BE49-F238E27FC236}">
                <a16:creationId xmlns:a16="http://schemas.microsoft.com/office/drawing/2014/main" id="{D4A5EEED-898E-8344-9482-2FC1F44DC9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Graphic 6">
            <a:extLst>
              <a:ext uri="{FF2B5EF4-FFF2-40B4-BE49-F238E27FC236}">
                <a16:creationId xmlns:a16="http://schemas.microsoft.com/office/drawing/2014/main" id="{54F0984D-FD2B-0847-82CB-C4CFECCE01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0" name="Title 1">
            <a:extLst>
              <a:ext uri="{FF2B5EF4-FFF2-40B4-BE49-F238E27FC236}">
                <a16:creationId xmlns:a16="http://schemas.microsoft.com/office/drawing/2014/main" id="{E8DE5034-A4DE-8941-92FF-D3EE260983D1}"/>
              </a:ext>
            </a:extLst>
          </p:cNvPr>
          <p:cNvSpPr>
            <a:spLocks noGrp="1" noChangeArrowheads="1"/>
          </p:cNvSpPr>
          <p:nvPr>
            <p:ph type="title"/>
          </p:nvPr>
        </p:nvSpPr>
        <p:spPr>
          <a:xfrm>
            <a:off x="241300" y="365125"/>
            <a:ext cx="8637588" cy="644525"/>
          </a:xfrm>
        </p:spPr>
        <p:txBody>
          <a:bodyPr/>
          <a:lstStyle/>
          <a:p>
            <a:pPr eaLnBrk="1" hangingPunct="1"/>
            <a:r>
              <a:rPr lang="en-US" altLang="en-US" dirty="0"/>
              <a:t>Security, Identity, &amp; Compliance</a:t>
            </a:r>
          </a:p>
        </p:txBody>
      </p:sp>
      <p:sp>
        <p:nvSpPr>
          <p:cNvPr id="167941" name="Footer Placeholder 2">
            <a:extLst>
              <a:ext uri="{FF2B5EF4-FFF2-40B4-BE49-F238E27FC236}">
                <a16:creationId xmlns:a16="http://schemas.microsoft.com/office/drawing/2014/main" id="{DF23EC4D-93C9-D44A-AD87-35BFD80B182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7942" name="Slide Number Placeholder 3">
            <a:extLst>
              <a:ext uri="{FF2B5EF4-FFF2-40B4-BE49-F238E27FC236}">
                <a16:creationId xmlns:a16="http://schemas.microsoft.com/office/drawing/2014/main" id="{EA8F3484-0FE3-FD43-B5F0-33E4555DF68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217AF0E-D66B-5A44-AC3F-3BF2B702F8AE}" type="slidenum">
              <a:rPr lang="en-US" altLang="en-US" smtClean="0">
                <a:solidFill>
                  <a:srgbClr val="161E2D"/>
                </a:solidFill>
                <a:latin typeface="Arial" panose="020B0604020202020204" pitchFamily="34" charset="0"/>
              </a:rPr>
              <a:pPr fontAlgn="base">
                <a:spcBef>
                  <a:spcPct val="0"/>
                </a:spcBef>
                <a:spcAft>
                  <a:spcPct val="0"/>
                </a:spcAft>
              </a:pPr>
              <a:t>141</a:t>
            </a:fld>
            <a:endParaRPr lang="en-US" altLang="en-US" dirty="0">
              <a:solidFill>
                <a:srgbClr val="161E2D"/>
              </a:solidFill>
              <a:latin typeface="Arial" panose="020B0604020202020204" pitchFamily="34" charset="0"/>
            </a:endParaRPr>
          </a:p>
        </p:txBody>
      </p:sp>
      <p:sp>
        <p:nvSpPr>
          <p:cNvPr id="167943" name="Text Placeholder 4">
            <a:extLst>
              <a:ext uri="{FF2B5EF4-FFF2-40B4-BE49-F238E27FC236}">
                <a16:creationId xmlns:a16="http://schemas.microsoft.com/office/drawing/2014/main" id="{704E36F6-DC06-384B-AE7B-5999E3A51DE9}"/>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5/6</a:t>
            </a:r>
          </a:p>
        </p:txBody>
      </p:sp>
      <p:cxnSp>
        <p:nvCxnSpPr>
          <p:cNvPr id="11" name="Straight Connector 10">
            <a:extLst>
              <a:ext uri="{FF2B5EF4-FFF2-40B4-BE49-F238E27FC236}">
                <a16:creationId xmlns:a16="http://schemas.microsoft.com/office/drawing/2014/main" id="{36904FDE-722A-6741-BFA1-4933A283507F}"/>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7946" name="TextBox 11">
            <a:extLst>
              <a:ext uri="{FF2B5EF4-FFF2-40B4-BE49-F238E27FC236}">
                <a16:creationId xmlns:a16="http://schemas.microsoft.com/office/drawing/2014/main" id="{9F10FCAD-62F6-EF4D-B490-683D2FF31BBA}"/>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WAF</a:t>
            </a:r>
          </a:p>
        </p:txBody>
      </p:sp>
      <p:sp>
        <p:nvSpPr>
          <p:cNvPr id="167947" name="TextBox 12">
            <a:extLst>
              <a:ext uri="{FF2B5EF4-FFF2-40B4-BE49-F238E27FC236}">
                <a16:creationId xmlns:a16="http://schemas.microsoft.com/office/drawing/2014/main" id="{C03C439C-DCCA-CB47-9764-79BDF1E11B9B}"/>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Detective</a:t>
            </a:r>
          </a:p>
        </p:txBody>
      </p:sp>
      <p:cxnSp>
        <p:nvCxnSpPr>
          <p:cNvPr id="14" name="Straight Connector 13">
            <a:extLst>
              <a:ext uri="{FF2B5EF4-FFF2-40B4-BE49-F238E27FC236}">
                <a16:creationId xmlns:a16="http://schemas.microsoft.com/office/drawing/2014/main" id="{5815EB59-DFCE-1248-A0B3-0C5CA0CDE02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895D98C-B83C-0048-9AEB-79E3323D4D15}"/>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67952" name="Graphic 16">
            <a:extLst>
              <a:ext uri="{FF2B5EF4-FFF2-40B4-BE49-F238E27FC236}">
                <a16:creationId xmlns:a16="http://schemas.microsoft.com/office/drawing/2014/main" id="{17ADDB85-7DB1-9242-9F4A-0836EBC4A8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18688" y="1185863"/>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53" name="TextBox 17">
            <a:extLst>
              <a:ext uri="{FF2B5EF4-FFF2-40B4-BE49-F238E27FC236}">
                <a16:creationId xmlns:a16="http://schemas.microsoft.com/office/drawing/2014/main" id="{6D7FF474-3279-9F4E-95E0-58B5012297D4}"/>
              </a:ext>
            </a:extLst>
          </p:cNvPr>
          <p:cNvSpPr txBox="1">
            <a:spLocks noChangeArrowheads="1"/>
          </p:cNvSpPr>
          <p:nvPr/>
        </p:nvSpPr>
        <p:spPr bwMode="auto">
          <a:xfrm>
            <a:off x="9102725"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Resource</a:t>
            </a:r>
          </a:p>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Access Manager</a:t>
            </a:r>
          </a:p>
        </p:txBody>
      </p:sp>
      <p:sp>
        <p:nvSpPr>
          <p:cNvPr id="20" name="TextBox 15">
            <a:extLst>
              <a:ext uri="{FF2B5EF4-FFF2-40B4-BE49-F238E27FC236}">
                <a16:creationId xmlns:a16="http://schemas.microsoft.com/office/drawing/2014/main" id="{B6B67060-5AFF-D342-9964-58364BD468C5}"/>
              </a:ext>
            </a:extLst>
          </p:cNvPr>
          <p:cNvSpPr txBox="1">
            <a:spLocks noChangeArrowheads="1"/>
          </p:cNvSpPr>
          <p:nvPr/>
        </p:nvSpPr>
        <p:spPr bwMode="auto">
          <a:xfrm>
            <a:off x="5606006" y="3213874"/>
            <a:ext cx="11008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Managed rule</a:t>
            </a:r>
          </a:p>
        </p:txBody>
      </p:sp>
      <p:pic>
        <p:nvPicPr>
          <p:cNvPr id="21" name="Graphic 7">
            <a:extLst>
              <a:ext uri="{FF2B5EF4-FFF2-40B4-BE49-F238E27FC236}">
                <a16:creationId xmlns:a16="http://schemas.microsoft.com/office/drawing/2014/main" id="{10D4C470-6AB7-A449-8BEE-F594CCFAFA38}"/>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5927855" y="275667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15">
            <a:extLst>
              <a:ext uri="{FF2B5EF4-FFF2-40B4-BE49-F238E27FC236}">
                <a16:creationId xmlns:a16="http://schemas.microsoft.com/office/drawing/2014/main" id="{43E79B42-1DC5-3447-94A2-E1B5EF268513}"/>
              </a:ext>
            </a:extLst>
          </p:cNvPr>
          <p:cNvSpPr txBox="1">
            <a:spLocks noChangeArrowheads="1"/>
          </p:cNvSpPr>
          <p:nvPr/>
        </p:nvSpPr>
        <p:spPr bwMode="auto">
          <a:xfrm>
            <a:off x="4524410" y="3213874"/>
            <a:ext cx="11008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Rule</a:t>
            </a:r>
          </a:p>
        </p:txBody>
      </p:sp>
      <p:pic>
        <p:nvPicPr>
          <p:cNvPr id="23" name="Graphic 7">
            <a:extLst>
              <a:ext uri="{FF2B5EF4-FFF2-40B4-BE49-F238E27FC236}">
                <a16:creationId xmlns:a16="http://schemas.microsoft.com/office/drawing/2014/main" id="{FBFB81FC-2FC2-1147-BE1A-7F553079A4E4}"/>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4846259" y="275667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15">
            <a:extLst>
              <a:ext uri="{FF2B5EF4-FFF2-40B4-BE49-F238E27FC236}">
                <a16:creationId xmlns:a16="http://schemas.microsoft.com/office/drawing/2014/main" id="{2566EFC6-7A85-334F-B003-E76992C00F62}"/>
              </a:ext>
            </a:extLst>
          </p:cNvPr>
          <p:cNvSpPr txBox="1">
            <a:spLocks noChangeArrowheads="1"/>
          </p:cNvSpPr>
          <p:nvPr/>
        </p:nvSpPr>
        <p:spPr bwMode="auto">
          <a:xfrm>
            <a:off x="5606006" y="4031455"/>
            <a:ext cx="11008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Labels</a:t>
            </a:r>
          </a:p>
        </p:txBody>
      </p:sp>
      <p:pic>
        <p:nvPicPr>
          <p:cNvPr id="25" name="Graphic 7">
            <a:extLst>
              <a:ext uri="{FF2B5EF4-FFF2-40B4-BE49-F238E27FC236}">
                <a16:creationId xmlns:a16="http://schemas.microsoft.com/office/drawing/2014/main" id="{3677B086-63CA-D74E-95D7-BC554B6FB19F}"/>
              </a:ext>
            </a:extLst>
          </p:cNvPr>
          <p:cNvPicPr>
            <a:picLocks noChangeAspect="1" noChangeArrowheads="1"/>
          </p:cNvPicPr>
          <p:nvPr/>
        </p:nvPicPr>
        <p:blipFill>
          <a:blip r:embed="rId10">
            <a:extLst>
              <a:ext uri="{96DAC541-7B7A-43D3-8B79-37D633B846F1}">
                <asvg:svgBlip xmlns:asvg="http://schemas.microsoft.com/office/drawing/2016/SVG/main" r:embed="rId11"/>
              </a:ext>
            </a:extLst>
          </a:blip>
          <a:srcRect/>
          <a:stretch/>
        </p:blipFill>
        <p:spPr bwMode="auto">
          <a:xfrm>
            <a:off x="5962580" y="357425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15">
            <a:extLst>
              <a:ext uri="{FF2B5EF4-FFF2-40B4-BE49-F238E27FC236}">
                <a16:creationId xmlns:a16="http://schemas.microsoft.com/office/drawing/2014/main" id="{B66FADB8-84E5-A447-BEDE-FC1D37196699}"/>
              </a:ext>
            </a:extLst>
          </p:cNvPr>
          <p:cNvSpPr txBox="1">
            <a:spLocks noChangeArrowheads="1"/>
          </p:cNvSpPr>
          <p:nvPr/>
        </p:nvSpPr>
        <p:spPr bwMode="auto">
          <a:xfrm>
            <a:off x="4524410" y="4031455"/>
            <a:ext cx="11008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Filtering rule</a:t>
            </a:r>
          </a:p>
        </p:txBody>
      </p:sp>
      <p:pic>
        <p:nvPicPr>
          <p:cNvPr id="27" name="Graphic 7">
            <a:extLst>
              <a:ext uri="{FF2B5EF4-FFF2-40B4-BE49-F238E27FC236}">
                <a16:creationId xmlns:a16="http://schemas.microsoft.com/office/drawing/2014/main" id="{F4F086C4-408B-CB4A-B3E1-A9A0B49DFF12}"/>
              </a:ext>
            </a:extLst>
          </p:cNvPr>
          <p:cNvPicPr>
            <a:picLocks noChangeAspect="1" noChangeArrowheads="1"/>
          </p:cNvPicPr>
          <p:nvPr/>
        </p:nvPicPr>
        <p:blipFill>
          <a:blip r:embed="rId12">
            <a:extLst>
              <a:ext uri="{96DAC541-7B7A-43D3-8B79-37D633B846F1}">
                <asvg:svgBlip xmlns:asvg="http://schemas.microsoft.com/office/drawing/2016/SVG/main" r:embed="rId13"/>
              </a:ext>
            </a:extLst>
          </a:blip>
          <a:srcRect/>
          <a:stretch/>
        </p:blipFill>
        <p:spPr bwMode="auto">
          <a:xfrm>
            <a:off x="4846259" y="357425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15">
            <a:extLst>
              <a:ext uri="{FF2B5EF4-FFF2-40B4-BE49-F238E27FC236}">
                <a16:creationId xmlns:a16="http://schemas.microsoft.com/office/drawing/2014/main" id="{5191B3A1-0407-4B49-860C-2215C9C01D4C}"/>
              </a:ext>
            </a:extLst>
          </p:cNvPr>
          <p:cNvSpPr txBox="1">
            <a:spLocks noChangeArrowheads="1"/>
          </p:cNvSpPr>
          <p:nvPr/>
        </p:nvSpPr>
        <p:spPr bwMode="auto">
          <a:xfrm>
            <a:off x="5606006" y="4849036"/>
            <a:ext cx="11008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Bad bot</a:t>
            </a:r>
          </a:p>
        </p:txBody>
      </p:sp>
      <p:pic>
        <p:nvPicPr>
          <p:cNvPr id="29" name="Graphic 7">
            <a:extLst>
              <a:ext uri="{FF2B5EF4-FFF2-40B4-BE49-F238E27FC236}">
                <a16:creationId xmlns:a16="http://schemas.microsoft.com/office/drawing/2014/main" id="{A9B9E473-3115-C445-9D0E-B886F49224FD}"/>
              </a:ext>
            </a:extLst>
          </p:cNvPr>
          <p:cNvPicPr>
            <a:picLocks noChangeAspect="1" noChangeArrowheads="1"/>
          </p:cNvPicPr>
          <p:nvPr/>
        </p:nvPicPr>
        <p:blipFill>
          <a:blip r:embed="rId14">
            <a:extLst>
              <a:ext uri="{96DAC541-7B7A-43D3-8B79-37D633B846F1}">
                <asvg:svgBlip xmlns:asvg="http://schemas.microsoft.com/office/drawing/2016/SVG/main" r:embed="rId15"/>
              </a:ext>
            </a:extLst>
          </a:blip>
          <a:srcRect/>
          <a:stretch/>
        </p:blipFill>
        <p:spPr bwMode="auto">
          <a:xfrm>
            <a:off x="5927855" y="439183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15">
            <a:extLst>
              <a:ext uri="{FF2B5EF4-FFF2-40B4-BE49-F238E27FC236}">
                <a16:creationId xmlns:a16="http://schemas.microsoft.com/office/drawing/2014/main" id="{0864CA8A-0630-F84F-9359-9F6EBFBB3D0E}"/>
              </a:ext>
            </a:extLst>
          </p:cNvPr>
          <p:cNvSpPr txBox="1">
            <a:spLocks noChangeArrowheads="1"/>
          </p:cNvSpPr>
          <p:nvPr/>
        </p:nvSpPr>
        <p:spPr bwMode="auto">
          <a:xfrm>
            <a:off x="4524410" y="4849036"/>
            <a:ext cx="11008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Bot</a:t>
            </a:r>
          </a:p>
        </p:txBody>
      </p:sp>
      <p:pic>
        <p:nvPicPr>
          <p:cNvPr id="31" name="Graphic 7">
            <a:extLst>
              <a:ext uri="{FF2B5EF4-FFF2-40B4-BE49-F238E27FC236}">
                <a16:creationId xmlns:a16="http://schemas.microsoft.com/office/drawing/2014/main" id="{51055964-A121-C249-8329-48868C7975A2}"/>
              </a:ext>
            </a:extLst>
          </p:cNvPr>
          <p:cNvPicPr>
            <a:picLocks noChangeAspect="1" noChangeArrowheads="1"/>
          </p:cNvPicPr>
          <p:nvPr/>
        </p:nvPicPr>
        <p:blipFill>
          <a:blip r:embed="rId16">
            <a:extLst>
              <a:ext uri="{96DAC541-7B7A-43D3-8B79-37D633B846F1}">
                <asvg:svgBlip xmlns:asvg="http://schemas.microsoft.com/office/drawing/2016/SVG/main" r:embed="rId17"/>
              </a:ext>
            </a:extLst>
          </a:blip>
          <a:srcRect/>
          <a:stretch/>
        </p:blipFill>
        <p:spPr bwMode="auto">
          <a:xfrm>
            <a:off x="4846259" y="4391836"/>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15">
            <a:extLst>
              <a:ext uri="{FF2B5EF4-FFF2-40B4-BE49-F238E27FC236}">
                <a16:creationId xmlns:a16="http://schemas.microsoft.com/office/drawing/2014/main" id="{99975C1C-8275-8646-9509-07D13434704F}"/>
              </a:ext>
            </a:extLst>
          </p:cNvPr>
          <p:cNvSpPr txBox="1">
            <a:spLocks noChangeArrowheads="1"/>
          </p:cNvSpPr>
          <p:nvPr/>
        </p:nvSpPr>
        <p:spPr bwMode="auto">
          <a:xfrm>
            <a:off x="4524410" y="5666617"/>
            <a:ext cx="11008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Bot control</a:t>
            </a:r>
          </a:p>
        </p:txBody>
      </p:sp>
      <p:pic>
        <p:nvPicPr>
          <p:cNvPr id="33" name="Graphic 7">
            <a:extLst>
              <a:ext uri="{FF2B5EF4-FFF2-40B4-BE49-F238E27FC236}">
                <a16:creationId xmlns:a16="http://schemas.microsoft.com/office/drawing/2014/main" id="{2B06C8B7-46BB-344F-9FC6-7C3B2C756204}"/>
              </a:ext>
            </a:extLst>
          </p:cNvPr>
          <p:cNvPicPr>
            <a:picLocks noChangeAspect="1" noChangeArrowheads="1"/>
          </p:cNvPicPr>
          <p:nvPr/>
        </p:nvPicPr>
        <p:blipFill>
          <a:blip r:embed="rId18">
            <a:extLst>
              <a:ext uri="{96DAC541-7B7A-43D3-8B79-37D633B846F1}">
                <asvg:svgBlip xmlns:asvg="http://schemas.microsoft.com/office/drawing/2016/SVG/main" r:embed="rId19"/>
              </a:ext>
            </a:extLst>
          </a:blip>
          <a:srcRect/>
          <a:stretch/>
        </p:blipFill>
        <p:spPr bwMode="auto">
          <a:xfrm>
            <a:off x="4846259" y="520941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9">
            <a:extLst>
              <a:ext uri="{FF2B5EF4-FFF2-40B4-BE49-F238E27FC236}">
                <a16:creationId xmlns:a16="http://schemas.microsoft.com/office/drawing/2014/main" id="{75DED468-35DD-9444-2EED-CA333CDBD44B}"/>
              </a:ext>
            </a:extLst>
          </p:cNvPr>
          <p:cNvSpPr txBox="1">
            <a:spLocks noChangeArrowheads="1"/>
          </p:cNvSpPr>
          <p:nvPr/>
        </p:nvSpPr>
        <p:spPr bwMode="auto">
          <a:xfrm>
            <a:off x="2249488" y="1944688"/>
            <a:ext cx="22431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200">
                <a:latin typeface="Arial" panose="020B0604020202020204" pitchFamily="34" charset="0"/>
                <a:cs typeface="Arial" panose="020B0604020202020204" pitchFamily="34" charset="0"/>
              </a:rPr>
              <a:t>AWS IAM Identity Center </a:t>
            </a:r>
            <a:r>
              <a:rPr lang="en-US" sz="1000">
                <a:latin typeface="Arial" panose="020B0604020202020204" pitchFamily="34" charset="0"/>
                <a:cs typeface="Arial" panose="020B0604020202020204" pitchFamily="34" charset="0"/>
              </a:rPr>
              <a:t>(successor to AWS Single Sign-On)</a:t>
            </a:r>
            <a:endParaRPr lang="en-US" altLang="en-US" sz="1000" dirty="0">
              <a:latin typeface="Arial" panose="020B0604020202020204" pitchFamily="34" charset="0"/>
              <a:ea typeface="Amazon Ember" panose="020B0603020204020204" pitchFamily="34" charset="0"/>
              <a:cs typeface="Arial" panose="020B0604020202020204" pitchFamily="34" charset="0"/>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Title 1">
            <a:extLst>
              <a:ext uri="{FF2B5EF4-FFF2-40B4-BE49-F238E27FC236}">
                <a16:creationId xmlns:a16="http://schemas.microsoft.com/office/drawing/2014/main" id="{E8DE5034-A4DE-8941-92FF-D3EE260983D1}"/>
              </a:ext>
            </a:extLst>
          </p:cNvPr>
          <p:cNvSpPr>
            <a:spLocks noGrp="1" noChangeArrowheads="1"/>
          </p:cNvSpPr>
          <p:nvPr>
            <p:ph type="title"/>
          </p:nvPr>
        </p:nvSpPr>
        <p:spPr>
          <a:xfrm>
            <a:off x="241300" y="365125"/>
            <a:ext cx="8637588" cy="644525"/>
          </a:xfrm>
        </p:spPr>
        <p:txBody>
          <a:bodyPr/>
          <a:lstStyle/>
          <a:p>
            <a:pPr eaLnBrk="1" hangingPunct="1"/>
            <a:r>
              <a:rPr lang="en-US" altLang="en-US" dirty="0"/>
              <a:t>Security, Identity, &amp; Compliance</a:t>
            </a:r>
          </a:p>
        </p:txBody>
      </p:sp>
      <p:sp>
        <p:nvSpPr>
          <p:cNvPr id="167941" name="Footer Placeholder 2">
            <a:extLst>
              <a:ext uri="{FF2B5EF4-FFF2-40B4-BE49-F238E27FC236}">
                <a16:creationId xmlns:a16="http://schemas.microsoft.com/office/drawing/2014/main" id="{DF23EC4D-93C9-D44A-AD87-35BFD80B182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7942" name="Slide Number Placeholder 3">
            <a:extLst>
              <a:ext uri="{FF2B5EF4-FFF2-40B4-BE49-F238E27FC236}">
                <a16:creationId xmlns:a16="http://schemas.microsoft.com/office/drawing/2014/main" id="{EA8F3484-0FE3-FD43-B5F0-33E4555DF68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217AF0E-D66B-5A44-AC3F-3BF2B702F8AE}" type="slidenum">
              <a:rPr lang="en-US" altLang="en-US" smtClean="0">
                <a:solidFill>
                  <a:srgbClr val="161E2D"/>
                </a:solidFill>
                <a:latin typeface="Arial" panose="020B0604020202020204" pitchFamily="34" charset="0"/>
              </a:rPr>
              <a:pPr fontAlgn="base">
                <a:spcBef>
                  <a:spcPct val="0"/>
                </a:spcBef>
                <a:spcAft>
                  <a:spcPct val="0"/>
                </a:spcAft>
              </a:pPr>
              <a:t>142</a:t>
            </a:fld>
            <a:endParaRPr lang="en-US" altLang="en-US" dirty="0">
              <a:solidFill>
                <a:srgbClr val="161E2D"/>
              </a:solidFill>
              <a:latin typeface="Arial" panose="020B0604020202020204" pitchFamily="34" charset="0"/>
            </a:endParaRPr>
          </a:p>
        </p:txBody>
      </p:sp>
      <p:sp>
        <p:nvSpPr>
          <p:cNvPr id="167943" name="Text Placeholder 4">
            <a:extLst>
              <a:ext uri="{FF2B5EF4-FFF2-40B4-BE49-F238E27FC236}">
                <a16:creationId xmlns:a16="http://schemas.microsoft.com/office/drawing/2014/main" id="{704E36F6-DC06-384B-AE7B-5999E3A51DE9}"/>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6/6</a:t>
            </a:r>
          </a:p>
        </p:txBody>
      </p:sp>
      <p:sp>
        <p:nvSpPr>
          <p:cNvPr id="167944" name="TextBox 9">
            <a:extLst>
              <a:ext uri="{FF2B5EF4-FFF2-40B4-BE49-F238E27FC236}">
                <a16:creationId xmlns:a16="http://schemas.microsoft.com/office/drawing/2014/main" id="{4B21EF0F-73FB-0346-9A1A-3217EB6C355A}"/>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Audit Manager</a:t>
            </a:r>
          </a:p>
        </p:txBody>
      </p:sp>
      <p:cxnSp>
        <p:nvCxnSpPr>
          <p:cNvPr id="11" name="Straight Connector 10">
            <a:extLst>
              <a:ext uri="{FF2B5EF4-FFF2-40B4-BE49-F238E27FC236}">
                <a16:creationId xmlns:a16="http://schemas.microsoft.com/office/drawing/2014/main" id="{36904FDE-722A-6741-BFA1-4933A283507F}"/>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7946" name="TextBox 11">
            <a:extLst>
              <a:ext uri="{FF2B5EF4-FFF2-40B4-BE49-F238E27FC236}">
                <a16:creationId xmlns:a16="http://schemas.microsoft.com/office/drawing/2014/main" id="{9F10FCAD-62F6-EF4D-B490-683D2FF31BBA}"/>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Network Firewall</a:t>
            </a:r>
          </a:p>
        </p:txBody>
      </p:sp>
      <p:cxnSp>
        <p:nvCxnSpPr>
          <p:cNvPr id="14" name="Straight Connector 13">
            <a:extLst>
              <a:ext uri="{FF2B5EF4-FFF2-40B4-BE49-F238E27FC236}">
                <a16:creationId xmlns:a16="http://schemas.microsoft.com/office/drawing/2014/main" id="{5815EB59-DFCE-1248-A0B3-0C5CA0CDE023}"/>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895D98C-B83C-0048-9AEB-79E3323D4D15}"/>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7950" name="TextBox 15">
            <a:extLst>
              <a:ext uri="{FF2B5EF4-FFF2-40B4-BE49-F238E27FC236}">
                <a16:creationId xmlns:a16="http://schemas.microsoft.com/office/drawing/2014/main" id="{6CAEF471-7D09-7749-9B88-8178BD3FBB6D}"/>
              </a:ext>
            </a:extLst>
          </p:cNvPr>
          <p:cNvSpPr txBox="1">
            <a:spLocks noChangeArrowheads="1"/>
          </p:cNvSpPr>
          <p:nvPr/>
        </p:nvSpPr>
        <p:spPr bwMode="auto">
          <a:xfrm>
            <a:off x="4960940" y="3260725"/>
            <a:ext cx="13684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Endpoints</a:t>
            </a:r>
          </a:p>
        </p:txBody>
      </p:sp>
      <p:pic>
        <p:nvPicPr>
          <p:cNvPr id="21" name="Graphic 20">
            <a:extLst>
              <a:ext uri="{FF2B5EF4-FFF2-40B4-BE49-F238E27FC236}">
                <a16:creationId xmlns:a16="http://schemas.microsoft.com/office/drawing/2014/main" id="{0E94C909-26E0-EB4E-B3BD-BEF519201D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47511" y="1184275"/>
            <a:ext cx="762000" cy="762000"/>
          </a:xfrm>
          <a:prstGeom prst="rect">
            <a:avLst/>
          </a:prstGeom>
        </p:spPr>
      </p:pic>
      <p:pic>
        <p:nvPicPr>
          <p:cNvPr id="24" name="Graphic 23">
            <a:extLst>
              <a:ext uri="{FF2B5EF4-FFF2-40B4-BE49-F238E27FC236}">
                <a16:creationId xmlns:a16="http://schemas.microsoft.com/office/drawing/2014/main" id="{F278EA87-1989-1E4D-A5DF-6B8BD126F5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05438" y="2803525"/>
            <a:ext cx="457200" cy="457200"/>
          </a:xfrm>
          <a:prstGeom prst="rect">
            <a:avLst/>
          </a:prstGeom>
        </p:spPr>
      </p:pic>
      <p:pic>
        <p:nvPicPr>
          <p:cNvPr id="27" name="Graphic 26">
            <a:extLst>
              <a:ext uri="{FF2B5EF4-FFF2-40B4-BE49-F238E27FC236}">
                <a16:creationId xmlns:a16="http://schemas.microsoft.com/office/drawing/2014/main" id="{7D74ADE9-D167-C24C-BEF4-8CF4097C35D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89263" y="1182688"/>
            <a:ext cx="762000" cy="762000"/>
          </a:xfrm>
          <a:prstGeom prst="rect">
            <a:avLst/>
          </a:prstGeom>
        </p:spPr>
      </p:pic>
      <p:sp>
        <p:nvSpPr>
          <p:cNvPr id="29" name="TextBox 12">
            <a:extLst>
              <a:ext uri="{FF2B5EF4-FFF2-40B4-BE49-F238E27FC236}">
                <a16:creationId xmlns:a16="http://schemas.microsoft.com/office/drawing/2014/main" id="{F344EA4A-61C0-3F43-A0AD-AF491CC20C2C}"/>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Signer</a:t>
            </a:r>
          </a:p>
        </p:txBody>
      </p:sp>
      <p:pic>
        <p:nvPicPr>
          <p:cNvPr id="32" name="Graphic 31">
            <a:extLst>
              <a:ext uri="{FF2B5EF4-FFF2-40B4-BE49-F238E27FC236}">
                <a16:creationId xmlns:a16="http://schemas.microsoft.com/office/drawing/2014/main" id="{A814F543-8406-5247-88C9-46B6244B9F0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35273" y="1182688"/>
            <a:ext cx="762000" cy="762000"/>
          </a:xfrm>
          <a:prstGeom prst="rect">
            <a:avLst/>
          </a:prstGeom>
        </p:spPr>
      </p:pic>
    </p:spTree>
    <p:extLst>
      <p:ext uri="{BB962C8B-B14F-4D97-AF65-F5344CB8AC3E}">
        <p14:creationId xmlns:p14="http://schemas.microsoft.com/office/powerpoint/2010/main" val="405386317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4713154-ACEC-6B4E-A7DC-6D585C68D0AA}"/>
              </a:ext>
            </a:extLst>
          </p:cNvPr>
          <p:cNvSpPr>
            <a:spLocks noGrp="1"/>
          </p:cNvSpPr>
          <p:nvPr>
            <p:ph type="ctrTitle"/>
          </p:nvPr>
        </p:nvSpPr>
        <p:spPr/>
        <p:txBody>
          <a:bodyPr/>
          <a:lstStyle/>
          <a:p>
            <a:r>
              <a:rPr lang="en-US"/>
              <a:t>Serverless</a:t>
            </a:r>
          </a:p>
        </p:txBody>
      </p:sp>
      <p:sp>
        <p:nvSpPr>
          <p:cNvPr id="4" name="Footer Placeholder 3">
            <a:extLst>
              <a:ext uri="{FF2B5EF4-FFF2-40B4-BE49-F238E27FC236}">
                <a16:creationId xmlns:a16="http://schemas.microsoft.com/office/drawing/2014/main" id="{975E4773-4103-F64E-B74A-614EF49C9BDA}"/>
              </a:ext>
            </a:extLst>
          </p:cNvPr>
          <p:cNvSpPr>
            <a:spLocks noGrp="1"/>
          </p:cNvSpPr>
          <p:nvPr>
            <p:ph type="ftr" sz="quarter" idx="10"/>
          </p:nvPr>
        </p:nvSpPr>
        <p:spPr/>
        <p:txBody>
          <a:bodyPr/>
          <a:lstStyle/>
          <a:p>
            <a:pPr>
              <a:defRPr/>
            </a:pPr>
            <a:r>
              <a:rPr lang="en-US" dirty="0"/>
              <a:t>© 2022, Amazon Web Services, Inc. or its affiliates. All rights reserved.</a:t>
            </a:r>
          </a:p>
        </p:txBody>
      </p:sp>
      <p:sp>
        <p:nvSpPr>
          <p:cNvPr id="5" name="Slide Number Placeholder 4">
            <a:extLst>
              <a:ext uri="{FF2B5EF4-FFF2-40B4-BE49-F238E27FC236}">
                <a16:creationId xmlns:a16="http://schemas.microsoft.com/office/drawing/2014/main" id="{E84F4152-D0A1-BA4F-A26F-BCB1795CBE3C}"/>
              </a:ext>
            </a:extLst>
          </p:cNvPr>
          <p:cNvSpPr>
            <a:spLocks noGrp="1"/>
          </p:cNvSpPr>
          <p:nvPr>
            <p:ph type="sldNum" sz="quarter" idx="11"/>
          </p:nvPr>
        </p:nvSpPr>
        <p:spPr/>
        <p:txBody>
          <a:bodyPr/>
          <a:lstStyle/>
          <a:p>
            <a:pPr>
              <a:defRPr/>
            </a:pPr>
            <a:fld id="{4023703A-434C-7646-A197-6D78904942A1}" type="slidenum">
              <a:rPr lang="en-US"/>
              <a:pPr>
                <a:defRPr/>
              </a:pPr>
              <a:t>143</a:t>
            </a:fld>
            <a:endParaRPr lang="en-US" dirty="0"/>
          </a:p>
        </p:txBody>
      </p:sp>
      <p:sp>
        <p:nvSpPr>
          <p:cNvPr id="10" name="Title 3">
            <a:extLst>
              <a:ext uri="{FF2B5EF4-FFF2-40B4-BE49-F238E27FC236}">
                <a16:creationId xmlns:a16="http://schemas.microsoft.com/office/drawing/2014/main" id="{4EBD6B6F-3BD4-7843-8330-5A88B96802EC}"/>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pic>
        <p:nvPicPr>
          <p:cNvPr id="7" name="Graphic 7">
            <a:extLst>
              <a:ext uri="{FF2B5EF4-FFF2-40B4-BE49-F238E27FC236}">
                <a16:creationId xmlns:a16="http://schemas.microsoft.com/office/drawing/2014/main" id="{711F9C1E-1204-3A43-8C65-87BDBF2A1688}"/>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1229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6AD97B3-6117-A045-9DA2-BF0C51E030DD}"/>
              </a:ext>
            </a:extLst>
          </p:cNvPr>
          <p:cNvSpPr>
            <a:spLocks noGrp="1"/>
          </p:cNvSpPr>
          <p:nvPr>
            <p:ph type="title"/>
          </p:nvPr>
        </p:nvSpPr>
        <p:spPr>
          <a:xfrm>
            <a:off x="240941" y="365126"/>
            <a:ext cx="8638016" cy="644278"/>
          </a:xfrm>
        </p:spPr>
        <p:txBody>
          <a:bodyPr/>
          <a:lstStyle/>
          <a:p>
            <a:r>
              <a:rPr lang="en-US"/>
              <a:t>Serverless</a:t>
            </a:r>
          </a:p>
        </p:txBody>
      </p:sp>
      <p:sp>
        <p:nvSpPr>
          <p:cNvPr id="14" name="Text Placeholder 13">
            <a:extLst>
              <a:ext uri="{FF2B5EF4-FFF2-40B4-BE49-F238E27FC236}">
                <a16:creationId xmlns:a16="http://schemas.microsoft.com/office/drawing/2014/main" id="{0DE00488-3228-F94D-B089-9BC759D9C48B}"/>
              </a:ext>
            </a:extLst>
          </p:cNvPr>
          <p:cNvSpPr>
            <a:spLocks noGrp="1"/>
          </p:cNvSpPr>
          <p:nvPr>
            <p:ph type="body" sz="quarter" idx="10"/>
          </p:nvPr>
        </p:nvSpPr>
        <p:spPr>
          <a:xfrm>
            <a:off x="10322751" y="365125"/>
            <a:ext cx="1628307" cy="644525"/>
          </a:xfrm>
        </p:spPr>
        <p:txBody>
          <a:bodyPr/>
          <a:lstStyle/>
          <a:p>
            <a:r>
              <a:rPr lang="en-US"/>
              <a:t>1/1</a:t>
            </a:r>
          </a:p>
        </p:txBody>
      </p:sp>
      <p:sp>
        <p:nvSpPr>
          <p:cNvPr id="3" name="Footer Placeholder 2">
            <a:extLst>
              <a:ext uri="{FF2B5EF4-FFF2-40B4-BE49-F238E27FC236}">
                <a16:creationId xmlns:a16="http://schemas.microsoft.com/office/drawing/2014/main" id="{AA142DB2-8AB3-F143-86D3-C0A609C7B191}"/>
              </a:ext>
            </a:extLst>
          </p:cNvPr>
          <p:cNvSpPr>
            <a:spLocks noGrp="1"/>
          </p:cNvSpPr>
          <p:nvPr>
            <p:ph type="ftr" sz="quarter" idx="11"/>
          </p:nvPr>
        </p:nvSpPr>
        <p:spPr>
          <a:xfrm>
            <a:off x="1090613" y="6249988"/>
            <a:ext cx="4462462" cy="365125"/>
          </a:xfrm>
        </p:spPr>
        <p:txBody>
          <a:bodyPr/>
          <a:lstStyle/>
          <a:p>
            <a:r>
              <a:rPr lang="en-US" dirty="0"/>
              <a:t>© 2022, Amazon Web Services, Inc. or its affiliates. All rights reserved.</a:t>
            </a:r>
          </a:p>
        </p:txBody>
      </p:sp>
      <p:sp>
        <p:nvSpPr>
          <p:cNvPr id="4" name="Slide Number Placeholder 3">
            <a:extLst>
              <a:ext uri="{FF2B5EF4-FFF2-40B4-BE49-F238E27FC236}">
                <a16:creationId xmlns:a16="http://schemas.microsoft.com/office/drawing/2014/main" id="{2D7EE475-B0CC-814F-8ACD-D72D92B7D8DB}"/>
              </a:ext>
            </a:extLst>
          </p:cNvPr>
          <p:cNvSpPr>
            <a:spLocks noGrp="1"/>
          </p:cNvSpPr>
          <p:nvPr>
            <p:ph type="sldNum" sz="quarter" idx="12"/>
          </p:nvPr>
        </p:nvSpPr>
        <p:spPr>
          <a:xfrm>
            <a:off x="9105900" y="6249988"/>
            <a:ext cx="2844800" cy="365125"/>
          </a:xfrm>
        </p:spPr>
        <p:txBody>
          <a:bodyPr/>
          <a:lstStyle/>
          <a:p>
            <a:fld id="{84ED66FF-6442-164E-A8B9-9F2B3D5541F8}" type="slidenum">
              <a:rPr lang="en-US"/>
              <a:pPr/>
              <a:t>144</a:t>
            </a:fld>
            <a:endParaRPr lang="en-US" dirty="0"/>
          </a:p>
        </p:txBody>
      </p:sp>
      <p:sp>
        <p:nvSpPr>
          <p:cNvPr id="23" name="Content Placeholder 4">
            <a:extLst>
              <a:ext uri="{FF2B5EF4-FFF2-40B4-BE49-F238E27FC236}">
                <a16:creationId xmlns:a16="http://schemas.microsoft.com/office/drawing/2014/main" id="{97C9AC2B-7C0E-CD47-AFFF-3F6089257301}"/>
              </a:ext>
            </a:extLst>
          </p:cNvPr>
          <p:cNvSpPr txBox="1">
            <a:spLocks noChangeArrowheads="1"/>
          </p:cNvSpPr>
          <p:nvPr/>
        </p:nvSpPr>
        <p:spPr>
          <a:xfrm>
            <a:off x="241298" y="1176338"/>
            <a:ext cx="11353285" cy="1767068"/>
          </a:xfrm>
          <a:prstGeom prst="rect">
            <a:avLst/>
          </a:prstGeom>
        </p:spPr>
        <p:txBody>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ts val="2100"/>
              </a:lnSpc>
            </a:pPr>
            <a:r>
              <a:rPr lang="en-US" sz="1800"/>
              <a:t>Serverless is a way to describe the services that enable you to build and run applications without thinking about servers. AWS has serverless services for all layers of your stack. In many public forums, like our marketing website, we list these services under the Serverless heading because it improves discoverability. </a:t>
            </a:r>
          </a:p>
          <a:p>
            <a:pPr eaLnBrk="1" hangingPunct="1">
              <a:lnSpc>
                <a:spcPts val="2100"/>
              </a:lnSpc>
            </a:pPr>
            <a:r>
              <a:rPr lang="en-US" sz="1800"/>
              <a:t>When it comes to building an architecture diagram, it</a:t>
            </a:r>
            <a:r>
              <a:rPr lang="en-US" altLang="en-US" sz="1800" dirty="0"/>
              <a:t>’</a:t>
            </a:r>
            <a:r>
              <a:rPr lang="en-US" sz="1800"/>
              <a:t>s more intuitive to use a functional categorization. Please find the architecture icon for each serverless service in its functional category. You can use the serverless category icon to describe serverless applications or architectures.</a:t>
            </a:r>
            <a:endParaRPr lang="en-US" altLang="en-US" sz="1800" dirty="0"/>
          </a:p>
        </p:txBody>
      </p:sp>
      <p:sp>
        <p:nvSpPr>
          <p:cNvPr id="28" name="Content Placeholder 6">
            <a:extLst>
              <a:ext uri="{FF2B5EF4-FFF2-40B4-BE49-F238E27FC236}">
                <a16:creationId xmlns:a16="http://schemas.microsoft.com/office/drawing/2014/main" id="{6509A187-776C-D043-96CC-07F567D824E9}"/>
              </a:ext>
            </a:extLst>
          </p:cNvPr>
          <p:cNvSpPr txBox="1">
            <a:spLocks noChangeArrowheads="1"/>
          </p:cNvSpPr>
          <p:nvPr/>
        </p:nvSpPr>
        <p:spPr>
          <a:xfrm>
            <a:off x="500323" y="4014826"/>
            <a:ext cx="1713027" cy="502406"/>
          </a:xfrm>
          <a:prstGeom prst="rect">
            <a:avLst/>
          </a:prstGeom>
        </p:spPr>
        <p:txBody>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spcBef>
                <a:spcPts val="800"/>
              </a:spcBef>
            </a:pPr>
            <a:r>
              <a:rPr lang="en-US" sz="1200"/>
              <a:t>AWS Lambda</a:t>
            </a:r>
          </a:p>
        </p:txBody>
      </p:sp>
      <p:sp>
        <p:nvSpPr>
          <p:cNvPr id="29" name="Content Placeholder 6">
            <a:extLst>
              <a:ext uri="{FF2B5EF4-FFF2-40B4-BE49-F238E27FC236}">
                <a16:creationId xmlns:a16="http://schemas.microsoft.com/office/drawing/2014/main" id="{21ECC132-32DB-AE4D-A481-1945DF030BC6}"/>
              </a:ext>
            </a:extLst>
          </p:cNvPr>
          <p:cNvSpPr txBox="1">
            <a:spLocks noChangeArrowheads="1"/>
          </p:cNvSpPr>
          <p:nvPr/>
        </p:nvSpPr>
        <p:spPr>
          <a:xfrm>
            <a:off x="4800539" y="4014826"/>
            <a:ext cx="2409082" cy="1841314"/>
          </a:xfrm>
          <a:prstGeom prst="rect">
            <a:avLst/>
          </a:prstGeom>
        </p:spPr>
        <p:txBody>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1200" dirty="0">
                <a:ea typeface="Amazon Ember" panose="020B0603020204020204" pitchFamily="34" charset="0"/>
              </a:rPr>
              <a:t>Amazon SQS</a:t>
            </a:r>
          </a:p>
          <a:p>
            <a:pPr eaLnBrk="1" hangingPunct="1">
              <a:spcBef>
                <a:spcPts val="800"/>
              </a:spcBef>
            </a:pPr>
            <a:r>
              <a:rPr lang="en-US" sz="1200" dirty="0"/>
              <a:t>Amazon SNS</a:t>
            </a:r>
          </a:p>
          <a:p>
            <a:pPr eaLnBrk="1" hangingPunct="1">
              <a:spcBef>
                <a:spcPts val="800"/>
              </a:spcBef>
            </a:pPr>
            <a:r>
              <a:rPr lang="en-US" sz="1200" dirty="0"/>
              <a:t>Amazon </a:t>
            </a:r>
            <a:r>
              <a:rPr lang="en-US" sz="1200" dirty="0" err="1"/>
              <a:t>EventBridge</a:t>
            </a:r>
            <a:endParaRPr lang="en-US" sz="1200" dirty="0"/>
          </a:p>
          <a:p>
            <a:pPr eaLnBrk="1" hangingPunct="1">
              <a:spcBef>
                <a:spcPts val="800"/>
              </a:spcBef>
            </a:pPr>
            <a:r>
              <a:rPr lang="en-US" sz="1200" dirty="0"/>
              <a:t>AWS Step Functions</a:t>
            </a:r>
          </a:p>
          <a:p>
            <a:pPr eaLnBrk="1" hangingPunct="1">
              <a:spcBef>
                <a:spcPts val="800"/>
              </a:spcBef>
            </a:pPr>
            <a:r>
              <a:rPr lang="en-US" sz="1200" dirty="0"/>
              <a:t>AWS AppSync </a:t>
            </a:r>
            <a:endParaRPr lang="en-US" altLang="en-US" sz="1200" dirty="0"/>
          </a:p>
        </p:txBody>
      </p:sp>
      <p:sp>
        <p:nvSpPr>
          <p:cNvPr id="30" name="Content Placeholder 6">
            <a:extLst>
              <a:ext uri="{FF2B5EF4-FFF2-40B4-BE49-F238E27FC236}">
                <a16:creationId xmlns:a16="http://schemas.microsoft.com/office/drawing/2014/main" id="{C234C9E5-9AC9-224D-9F68-77BBA638E37C}"/>
              </a:ext>
            </a:extLst>
          </p:cNvPr>
          <p:cNvSpPr txBox="1">
            <a:spLocks noChangeArrowheads="1"/>
          </p:cNvSpPr>
          <p:nvPr/>
        </p:nvSpPr>
        <p:spPr>
          <a:xfrm>
            <a:off x="7482468" y="4014824"/>
            <a:ext cx="1568855" cy="582493"/>
          </a:xfrm>
          <a:prstGeom prst="rect">
            <a:avLst/>
          </a:prstGeom>
        </p:spPr>
        <p:txBody>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spcBef>
                <a:spcPts val="800"/>
              </a:spcBef>
            </a:pPr>
            <a:r>
              <a:rPr lang="en-US" sz="1200"/>
              <a:t>Amazon S3</a:t>
            </a:r>
          </a:p>
        </p:txBody>
      </p:sp>
      <p:sp>
        <p:nvSpPr>
          <p:cNvPr id="31" name="Content Placeholder 6">
            <a:extLst>
              <a:ext uri="{FF2B5EF4-FFF2-40B4-BE49-F238E27FC236}">
                <a16:creationId xmlns:a16="http://schemas.microsoft.com/office/drawing/2014/main" id="{11A94D33-8E50-AE4C-9760-B1398C65E5F8}"/>
              </a:ext>
            </a:extLst>
          </p:cNvPr>
          <p:cNvSpPr txBox="1">
            <a:spLocks noChangeArrowheads="1"/>
          </p:cNvSpPr>
          <p:nvPr/>
        </p:nvSpPr>
        <p:spPr>
          <a:xfrm>
            <a:off x="8032356" y="3389049"/>
            <a:ext cx="1085130" cy="542890"/>
          </a:xfrm>
          <a:prstGeom prst="rect">
            <a:avLst/>
          </a:prstGeom>
        </p:spPr>
        <p:txBody>
          <a:bodyPr anchor="ctr" anchorCtr="0"/>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1200" b="1"/>
              <a:t>Storage</a:t>
            </a:r>
            <a:endParaRPr lang="en-US" altLang="en-US" sz="1200" dirty="0"/>
          </a:p>
        </p:txBody>
      </p:sp>
      <p:pic>
        <p:nvPicPr>
          <p:cNvPr id="32" name="Graphic 7">
            <a:extLst>
              <a:ext uri="{FF2B5EF4-FFF2-40B4-BE49-F238E27FC236}">
                <a16:creationId xmlns:a16="http://schemas.microsoft.com/office/drawing/2014/main" id="{4D58A54D-20A6-8646-BAB0-9AF784A40FBF}"/>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572178" y="3389049"/>
            <a:ext cx="472112" cy="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Graphic 7">
            <a:extLst>
              <a:ext uri="{FF2B5EF4-FFF2-40B4-BE49-F238E27FC236}">
                <a16:creationId xmlns:a16="http://schemas.microsoft.com/office/drawing/2014/main" id="{0985FC85-59FD-A441-A9C2-825D1F5EE78F}"/>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4882833" y="3387032"/>
            <a:ext cx="472112" cy="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Content Placeholder 6">
            <a:extLst>
              <a:ext uri="{FF2B5EF4-FFF2-40B4-BE49-F238E27FC236}">
                <a16:creationId xmlns:a16="http://schemas.microsoft.com/office/drawing/2014/main" id="{255C4500-0F6C-7341-915C-E7F05034EB63}"/>
              </a:ext>
            </a:extLst>
          </p:cNvPr>
          <p:cNvSpPr txBox="1">
            <a:spLocks noChangeArrowheads="1"/>
          </p:cNvSpPr>
          <p:nvPr/>
        </p:nvSpPr>
        <p:spPr>
          <a:xfrm>
            <a:off x="1044291" y="3389049"/>
            <a:ext cx="1199925" cy="542890"/>
          </a:xfrm>
          <a:prstGeom prst="rect">
            <a:avLst/>
          </a:prstGeom>
        </p:spPr>
        <p:txBody>
          <a:bodyPr anchor="ctr" anchorCtr="0"/>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1200" b="1"/>
              <a:t>Compute</a:t>
            </a:r>
            <a:endParaRPr lang="en-US" altLang="en-US" sz="1200" dirty="0"/>
          </a:p>
        </p:txBody>
      </p:sp>
      <p:sp>
        <p:nvSpPr>
          <p:cNvPr id="37" name="Content Placeholder 6">
            <a:extLst>
              <a:ext uri="{FF2B5EF4-FFF2-40B4-BE49-F238E27FC236}">
                <a16:creationId xmlns:a16="http://schemas.microsoft.com/office/drawing/2014/main" id="{9324761E-6780-0449-9616-113EEF8E6223}"/>
              </a:ext>
            </a:extLst>
          </p:cNvPr>
          <p:cNvSpPr txBox="1">
            <a:spLocks noChangeArrowheads="1"/>
          </p:cNvSpPr>
          <p:nvPr/>
        </p:nvSpPr>
        <p:spPr>
          <a:xfrm>
            <a:off x="5354946" y="3389049"/>
            <a:ext cx="1495800" cy="542890"/>
          </a:xfrm>
          <a:prstGeom prst="rect">
            <a:avLst/>
          </a:prstGeom>
        </p:spPr>
        <p:txBody>
          <a:bodyPr anchor="ctr" anchorCtr="0"/>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1200" b="1"/>
              <a:t>Application Integration</a:t>
            </a:r>
            <a:endParaRPr lang="en-US" altLang="en-US" sz="1200" dirty="0"/>
          </a:p>
        </p:txBody>
      </p:sp>
      <p:pic>
        <p:nvPicPr>
          <p:cNvPr id="20" name="Graphic 8">
            <a:extLst>
              <a:ext uri="{FF2B5EF4-FFF2-40B4-BE49-F238E27FC236}">
                <a16:creationId xmlns:a16="http://schemas.microsoft.com/office/drawing/2014/main" id="{000ABC2D-E9F2-1740-8CA5-A4337812AA16}"/>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2628607" y="3387032"/>
            <a:ext cx="472112" cy="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ontent Placeholder 6">
            <a:extLst>
              <a:ext uri="{FF2B5EF4-FFF2-40B4-BE49-F238E27FC236}">
                <a16:creationId xmlns:a16="http://schemas.microsoft.com/office/drawing/2014/main" id="{37413F1E-D781-4043-A8C2-6D3A6720EB48}"/>
              </a:ext>
            </a:extLst>
          </p:cNvPr>
          <p:cNvSpPr txBox="1">
            <a:spLocks noChangeArrowheads="1"/>
          </p:cNvSpPr>
          <p:nvPr/>
        </p:nvSpPr>
        <p:spPr>
          <a:xfrm>
            <a:off x="3098377" y="3389049"/>
            <a:ext cx="1388045" cy="542890"/>
          </a:xfrm>
          <a:prstGeom prst="rect">
            <a:avLst/>
          </a:prstGeom>
        </p:spPr>
        <p:txBody>
          <a:bodyPr anchor="ctr" anchorCtr="0"/>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1200" b="1"/>
              <a:t>Containers</a:t>
            </a:r>
            <a:endParaRPr lang="en-US" altLang="en-US" sz="1200" dirty="0"/>
          </a:p>
        </p:txBody>
      </p:sp>
      <p:sp>
        <p:nvSpPr>
          <p:cNvPr id="22" name="Content Placeholder 6">
            <a:extLst>
              <a:ext uri="{FF2B5EF4-FFF2-40B4-BE49-F238E27FC236}">
                <a16:creationId xmlns:a16="http://schemas.microsoft.com/office/drawing/2014/main" id="{C09CC349-1121-454C-A2A1-54CEB5091763}"/>
              </a:ext>
            </a:extLst>
          </p:cNvPr>
          <p:cNvSpPr txBox="1">
            <a:spLocks noChangeArrowheads="1"/>
          </p:cNvSpPr>
          <p:nvPr/>
        </p:nvSpPr>
        <p:spPr>
          <a:xfrm>
            <a:off x="2554410" y="4014826"/>
            <a:ext cx="1891323" cy="472112"/>
          </a:xfrm>
          <a:prstGeom prst="rect">
            <a:avLst/>
          </a:prstGeom>
        </p:spPr>
        <p:txBody>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spcBef>
                <a:spcPts val="800"/>
              </a:spcBef>
            </a:pPr>
            <a:r>
              <a:rPr lang="en-US" sz="1200"/>
              <a:t>AWS Fargate</a:t>
            </a:r>
            <a:endParaRPr lang="en-US" altLang="en-US" sz="1200" dirty="0"/>
          </a:p>
        </p:txBody>
      </p:sp>
      <p:sp>
        <p:nvSpPr>
          <p:cNvPr id="24" name="Content Placeholder 6">
            <a:extLst>
              <a:ext uri="{FF2B5EF4-FFF2-40B4-BE49-F238E27FC236}">
                <a16:creationId xmlns:a16="http://schemas.microsoft.com/office/drawing/2014/main" id="{4A027434-DF44-6D44-AF58-026825B4E990}"/>
              </a:ext>
            </a:extLst>
          </p:cNvPr>
          <p:cNvSpPr txBox="1">
            <a:spLocks noChangeArrowheads="1"/>
          </p:cNvSpPr>
          <p:nvPr/>
        </p:nvSpPr>
        <p:spPr>
          <a:xfrm>
            <a:off x="9443792" y="4014824"/>
            <a:ext cx="2390366" cy="1473472"/>
          </a:xfrm>
          <a:prstGeom prst="rect">
            <a:avLst/>
          </a:prstGeom>
        </p:spPr>
        <p:txBody>
          <a:bodyPr/>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spcBef>
                <a:spcPts val="800"/>
              </a:spcBef>
            </a:pPr>
            <a:r>
              <a:rPr lang="en-US" sz="1200"/>
              <a:t>Amazon DynamoDB</a:t>
            </a:r>
          </a:p>
          <a:p>
            <a:pPr eaLnBrk="1" hangingPunct="1">
              <a:spcBef>
                <a:spcPts val="800"/>
              </a:spcBef>
            </a:pPr>
            <a:r>
              <a:rPr lang="en-US" sz="1200"/>
              <a:t>Amazon Aurora Serverless</a:t>
            </a:r>
            <a:endParaRPr lang="en-US" altLang="en-US" sz="1200" dirty="0"/>
          </a:p>
        </p:txBody>
      </p:sp>
      <p:sp>
        <p:nvSpPr>
          <p:cNvPr id="25" name="Content Placeholder 6">
            <a:extLst>
              <a:ext uri="{FF2B5EF4-FFF2-40B4-BE49-F238E27FC236}">
                <a16:creationId xmlns:a16="http://schemas.microsoft.com/office/drawing/2014/main" id="{6DFAE6B4-FAA3-944C-AC44-6ED6C4451BC9}"/>
              </a:ext>
            </a:extLst>
          </p:cNvPr>
          <p:cNvSpPr txBox="1">
            <a:spLocks noChangeArrowheads="1"/>
          </p:cNvSpPr>
          <p:nvPr/>
        </p:nvSpPr>
        <p:spPr>
          <a:xfrm>
            <a:off x="9998200" y="3389049"/>
            <a:ext cx="1390495" cy="542890"/>
          </a:xfrm>
          <a:prstGeom prst="rect">
            <a:avLst/>
          </a:prstGeom>
        </p:spPr>
        <p:txBody>
          <a:bodyPr anchor="ctr" anchorCtr="0"/>
          <a:lstStyle>
            <a:lvl1pPr algn="l" rtl="0" eaLnBrk="0" fontAlgn="base" hangingPunct="0">
              <a:lnSpc>
                <a:spcPct val="90000"/>
              </a:lnSpc>
              <a:spcBef>
                <a:spcPts val="1000"/>
              </a:spcBef>
              <a:spcAft>
                <a:spcPct val="0"/>
              </a:spcAft>
              <a:buFont typeface="Arial" panose="020B0604020202020204" pitchFamily="34" charset="0"/>
              <a:defRPr sz="2400" kern="1200">
                <a:solidFill>
                  <a:srgbClr val="161E2D"/>
                </a:solidFill>
                <a:latin typeface="Arial" panose="020B0604020202020204" pitchFamily="34" charset="0"/>
                <a:ea typeface="+mn-ea"/>
                <a:cs typeface="Arial" panose="020B0604020202020204" pitchFamily="34" charset="0"/>
              </a:defRPr>
            </a:lvl1pPr>
            <a:lvl2pPr marL="457200" algn="l" rtl="0" eaLnBrk="0" fontAlgn="base" hangingPunct="0">
              <a:lnSpc>
                <a:spcPct val="90000"/>
              </a:lnSpc>
              <a:spcBef>
                <a:spcPts val="500"/>
              </a:spcBef>
              <a:spcAft>
                <a:spcPct val="0"/>
              </a:spcAft>
              <a:buFont typeface="Arial" panose="020B0604020202020204" pitchFamily="34" charset="0"/>
              <a:defRPr sz="2000" kern="1200">
                <a:solidFill>
                  <a:srgbClr val="161E2D"/>
                </a:solidFill>
                <a:latin typeface="Arial" panose="020B0604020202020204" pitchFamily="34" charset="0"/>
                <a:ea typeface="+mn-ea"/>
                <a:cs typeface="Arial" panose="020B0604020202020204" pitchFamily="34" charset="0"/>
              </a:defRPr>
            </a:lvl2pPr>
            <a:lvl3pPr marL="914400" algn="l" rtl="0" eaLnBrk="0" fontAlgn="base" hangingPunct="0">
              <a:lnSpc>
                <a:spcPct val="90000"/>
              </a:lnSpc>
              <a:spcBef>
                <a:spcPts val="500"/>
              </a:spcBef>
              <a:spcAft>
                <a:spcPct val="0"/>
              </a:spcAft>
              <a:buFont typeface="Arial" panose="020B0604020202020204" pitchFamily="34" charset="0"/>
              <a:defRPr kern="1200">
                <a:solidFill>
                  <a:srgbClr val="161E2D"/>
                </a:solidFill>
                <a:latin typeface="Arial" panose="020B0604020202020204" pitchFamily="34" charset="0"/>
                <a:ea typeface="+mn-ea"/>
                <a:cs typeface="Arial" panose="020B0604020202020204" pitchFamily="34" charset="0"/>
              </a:defRPr>
            </a:lvl3pPr>
            <a:lvl4pPr marL="1371600" algn="l" rtl="0" eaLnBrk="0" fontAlgn="base" hangingPunct="0">
              <a:lnSpc>
                <a:spcPct val="90000"/>
              </a:lnSpc>
              <a:spcBef>
                <a:spcPts val="500"/>
              </a:spcBef>
              <a:spcAft>
                <a:spcPct val="0"/>
              </a:spcAft>
              <a:buFont typeface="Arial" panose="020B0604020202020204" pitchFamily="34" charset="0"/>
              <a:defRPr sz="1600" kern="1200">
                <a:solidFill>
                  <a:srgbClr val="161E2D"/>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1200" b="1"/>
              <a:t>Database</a:t>
            </a:r>
            <a:endParaRPr lang="en-US" altLang="en-US" sz="1200" dirty="0"/>
          </a:p>
        </p:txBody>
      </p:sp>
      <p:pic>
        <p:nvPicPr>
          <p:cNvPr id="26" name="Graphic 7">
            <a:extLst>
              <a:ext uri="{FF2B5EF4-FFF2-40B4-BE49-F238E27FC236}">
                <a16:creationId xmlns:a16="http://schemas.microsoft.com/office/drawing/2014/main" id="{4CDADB45-86BA-E247-992F-AABC260A3620}"/>
              </a:ext>
            </a:extLst>
          </p:cNvPr>
          <p:cNvPicPr>
            <a:picLocks noChangeAspect="1" noChangeArrowheads="1"/>
          </p:cNvPicPr>
          <p:nvPr/>
        </p:nvPicPr>
        <p:blipFill>
          <a:blip r:embed="rId8">
            <a:extLst>
              <a:ext uri="{96DAC541-7B7A-43D3-8B79-37D633B846F1}">
                <asvg:svgBlip xmlns:asvg="http://schemas.microsoft.com/office/drawing/2016/SVG/main" r:embed="rId9"/>
              </a:ext>
            </a:extLst>
          </a:blip>
          <a:srcRect/>
          <a:stretch/>
        </p:blipFill>
        <p:spPr bwMode="auto">
          <a:xfrm>
            <a:off x="9526088" y="3389049"/>
            <a:ext cx="472111" cy="4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 name="Straight Connector 39">
            <a:extLst>
              <a:ext uri="{FF2B5EF4-FFF2-40B4-BE49-F238E27FC236}">
                <a16:creationId xmlns:a16="http://schemas.microsoft.com/office/drawing/2014/main" id="{E36DF3DB-4268-4943-8A80-A5E7604387B6}"/>
              </a:ext>
            </a:extLst>
          </p:cNvPr>
          <p:cNvCxnSpPr>
            <a:cxnSpLocks/>
          </p:cNvCxnSpPr>
          <p:nvPr/>
        </p:nvCxnSpPr>
        <p:spPr>
          <a:xfrm>
            <a:off x="4663693" y="3361339"/>
            <a:ext cx="0" cy="2126957"/>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27A8E0D-027B-864D-B457-A97705C5A478}"/>
              </a:ext>
            </a:extLst>
          </p:cNvPr>
          <p:cNvCxnSpPr>
            <a:cxnSpLocks/>
          </p:cNvCxnSpPr>
          <p:nvPr/>
        </p:nvCxnSpPr>
        <p:spPr>
          <a:xfrm>
            <a:off x="2417449" y="3361339"/>
            <a:ext cx="0" cy="2126957"/>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896075D-9D65-9048-B302-04F0544C809A}"/>
              </a:ext>
            </a:extLst>
          </p:cNvPr>
          <p:cNvCxnSpPr>
            <a:cxnSpLocks/>
          </p:cNvCxnSpPr>
          <p:nvPr/>
        </p:nvCxnSpPr>
        <p:spPr>
          <a:xfrm>
            <a:off x="7317441" y="3361339"/>
            <a:ext cx="0" cy="2126957"/>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F595A9C-E478-954B-AFD7-3128F2DADEB0}"/>
              </a:ext>
            </a:extLst>
          </p:cNvPr>
          <p:cNvCxnSpPr>
            <a:cxnSpLocks/>
          </p:cNvCxnSpPr>
          <p:nvPr/>
        </p:nvCxnSpPr>
        <p:spPr>
          <a:xfrm>
            <a:off x="9295328" y="3361339"/>
            <a:ext cx="0" cy="2126957"/>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35" name="Graphic 8">
            <a:extLst>
              <a:ext uri="{FF2B5EF4-FFF2-40B4-BE49-F238E27FC236}">
                <a16:creationId xmlns:a16="http://schemas.microsoft.com/office/drawing/2014/main" id="{E3FCBED4-6E93-0547-8B0A-AA93C80FB58C}"/>
              </a:ext>
            </a:extLst>
          </p:cNvPr>
          <p:cNvPicPr>
            <a:picLocks noChangeAspect="1" noChangeArrowheads="1"/>
          </p:cNvPicPr>
          <p:nvPr/>
        </p:nvPicPr>
        <p:blipFill>
          <a:blip r:embed="rId10">
            <a:extLst>
              <a:ext uri="{96DAC541-7B7A-43D3-8B79-37D633B846F1}">
                <asvg:svgBlip xmlns:asvg="http://schemas.microsoft.com/office/drawing/2016/SVG/main" r:embed="rId11"/>
              </a:ext>
            </a:extLst>
          </a:blip>
          <a:srcRect/>
          <a:stretch/>
        </p:blipFill>
        <p:spPr bwMode="auto">
          <a:xfrm>
            <a:off x="7560244" y="3387032"/>
            <a:ext cx="472111" cy="4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82428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1" name="Graphic 7">
            <a:extLst>
              <a:ext uri="{FF2B5EF4-FFF2-40B4-BE49-F238E27FC236}">
                <a16:creationId xmlns:a16="http://schemas.microsoft.com/office/drawing/2014/main" id="{956FAA45-3396-5D40-A847-A0D4CF5D0FE6}"/>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6600"/>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2" name="Title 1">
            <a:extLst>
              <a:ext uri="{FF2B5EF4-FFF2-40B4-BE49-F238E27FC236}">
                <a16:creationId xmlns:a16="http://schemas.microsoft.com/office/drawing/2014/main" id="{ABDD21C6-2425-554C-B125-076973F5BACE}"/>
              </a:ext>
            </a:extLst>
          </p:cNvPr>
          <p:cNvSpPr>
            <a:spLocks noGrp="1" noChangeArrowheads="1"/>
          </p:cNvSpPr>
          <p:nvPr>
            <p:ph type="ctrTitle"/>
          </p:nvPr>
        </p:nvSpPr>
        <p:spPr>
          <a:xfrm>
            <a:off x="290513" y="2101850"/>
            <a:ext cx="8196262" cy="2251075"/>
          </a:xfrm>
        </p:spPr>
        <p:txBody>
          <a:bodyPr/>
          <a:lstStyle/>
          <a:p>
            <a:pPr eaLnBrk="1" hangingPunct="1"/>
            <a:r>
              <a:rPr lang="en-US" altLang="en-US" dirty="0"/>
              <a:t>Storage</a:t>
            </a:r>
          </a:p>
        </p:txBody>
      </p:sp>
      <p:sp>
        <p:nvSpPr>
          <p:cNvPr id="168963" name="Footer Placeholder 2">
            <a:extLst>
              <a:ext uri="{FF2B5EF4-FFF2-40B4-BE49-F238E27FC236}">
                <a16:creationId xmlns:a16="http://schemas.microsoft.com/office/drawing/2014/main" id="{6312A311-1E44-3D4D-9AF9-5725DA02DF2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8964" name="Slide Number Placeholder 3">
            <a:extLst>
              <a:ext uri="{FF2B5EF4-FFF2-40B4-BE49-F238E27FC236}">
                <a16:creationId xmlns:a16="http://schemas.microsoft.com/office/drawing/2014/main" id="{04EABDAE-71A8-394B-916A-BF2E0B0C9BD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982010-7DB8-2644-9941-6F377DBC7C3B}" type="slidenum">
              <a:rPr lang="en-US" altLang="en-US" smtClean="0">
                <a:solidFill>
                  <a:srgbClr val="161E2D"/>
                </a:solidFill>
                <a:latin typeface="Arial" panose="020B0604020202020204" pitchFamily="34" charset="0"/>
              </a:rPr>
              <a:pPr fontAlgn="base">
                <a:spcBef>
                  <a:spcPct val="0"/>
                </a:spcBef>
                <a:spcAft>
                  <a:spcPct val="0"/>
                </a:spcAft>
              </a:pPr>
              <a:t>145</a:t>
            </a:fld>
            <a:endParaRPr lang="en-US" altLang="en-US" dirty="0">
              <a:solidFill>
                <a:srgbClr val="161E2D"/>
              </a:solidFill>
              <a:latin typeface="Arial" panose="020B0604020202020204" pitchFamily="34" charset="0"/>
            </a:endParaRPr>
          </a:p>
        </p:txBody>
      </p:sp>
      <p:sp>
        <p:nvSpPr>
          <p:cNvPr id="168965" name="Title 3">
            <a:extLst>
              <a:ext uri="{FF2B5EF4-FFF2-40B4-BE49-F238E27FC236}">
                <a16:creationId xmlns:a16="http://schemas.microsoft.com/office/drawing/2014/main" id="{05BD7BA2-DC7E-874B-B4DC-F20B2D160F9D}"/>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5" name="Graphic 19">
            <a:extLst>
              <a:ext uri="{FF2B5EF4-FFF2-40B4-BE49-F238E27FC236}">
                <a16:creationId xmlns:a16="http://schemas.microsoft.com/office/drawing/2014/main" id="{1FC33CE7-C98D-E547-BC90-923065520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6" name="Graphic 17">
            <a:extLst>
              <a:ext uri="{FF2B5EF4-FFF2-40B4-BE49-F238E27FC236}">
                <a16:creationId xmlns:a16="http://schemas.microsoft.com/office/drawing/2014/main" id="{3FF20AA6-9A10-984F-AA79-A935675F3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7" name="Title 1">
            <a:extLst>
              <a:ext uri="{FF2B5EF4-FFF2-40B4-BE49-F238E27FC236}">
                <a16:creationId xmlns:a16="http://schemas.microsoft.com/office/drawing/2014/main" id="{A8769FD1-B2AD-474C-ACCC-40925C2D3914}"/>
              </a:ext>
            </a:extLst>
          </p:cNvPr>
          <p:cNvSpPr>
            <a:spLocks noGrp="1" noChangeArrowheads="1"/>
          </p:cNvSpPr>
          <p:nvPr>
            <p:ph type="title"/>
          </p:nvPr>
        </p:nvSpPr>
        <p:spPr>
          <a:xfrm>
            <a:off x="241300" y="365125"/>
            <a:ext cx="8637588" cy="644525"/>
          </a:xfrm>
        </p:spPr>
        <p:txBody>
          <a:bodyPr/>
          <a:lstStyle/>
          <a:p>
            <a:pPr eaLnBrk="1" hangingPunct="1"/>
            <a:r>
              <a:rPr lang="en-US" altLang="en-US" dirty="0"/>
              <a:t>Storage</a:t>
            </a:r>
          </a:p>
        </p:txBody>
      </p:sp>
      <p:sp>
        <p:nvSpPr>
          <p:cNvPr id="169988" name="Footer Placeholder 2">
            <a:extLst>
              <a:ext uri="{FF2B5EF4-FFF2-40B4-BE49-F238E27FC236}">
                <a16:creationId xmlns:a16="http://schemas.microsoft.com/office/drawing/2014/main" id="{CF4B0DB1-F52F-1946-A0D2-35F044A36710}"/>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69989" name="Slide Number Placeholder 3">
            <a:extLst>
              <a:ext uri="{FF2B5EF4-FFF2-40B4-BE49-F238E27FC236}">
                <a16:creationId xmlns:a16="http://schemas.microsoft.com/office/drawing/2014/main" id="{8236D60F-A45B-974E-AA96-7E3E0B37D30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482A66F-8D3E-414E-B354-F5BF5F8FC62E}" type="slidenum">
              <a:rPr lang="en-US" altLang="en-US" smtClean="0">
                <a:solidFill>
                  <a:srgbClr val="161E2D"/>
                </a:solidFill>
                <a:latin typeface="Arial" panose="020B0604020202020204" pitchFamily="34" charset="0"/>
              </a:rPr>
              <a:pPr fontAlgn="base">
                <a:spcBef>
                  <a:spcPct val="0"/>
                </a:spcBef>
                <a:spcAft>
                  <a:spcPct val="0"/>
                </a:spcAft>
              </a:pPr>
              <a:t>146</a:t>
            </a:fld>
            <a:endParaRPr lang="en-US" altLang="en-US" dirty="0">
              <a:solidFill>
                <a:srgbClr val="161E2D"/>
              </a:solidFill>
              <a:latin typeface="Arial" panose="020B0604020202020204" pitchFamily="34" charset="0"/>
            </a:endParaRPr>
          </a:p>
        </p:txBody>
      </p:sp>
      <p:sp>
        <p:nvSpPr>
          <p:cNvPr id="169990" name="Text Placeholder 4">
            <a:extLst>
              <a:ext uri="{FF2B5EF4-FFF2-40B4-BE49-F238E27FC236}">
                <a16:creationId xmlns:a16="http://schemas.microsoft.com/office/drawing/2014/main" id="{A8B16A02-0528-104D-8C26-FF495C7F5EA0}"/>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1/6</a:t>
            </a:r>
          </a:p>
        </p:txBody>
      </p:sp>
      <p:sp>
        <p:nvSpPr>
          <p:cNvPr id="169991" name="TextBox 9">
            <a:extLst>
              <a:ext uri="{FF2B5EF4-FFF2-40B4-BE49-F238E27FC236}">
                <a16:creationId xmlns:a16="http://schemas.microsoft.com/office/drawing/2014/main" id="{54937F77-8D73-EB4A-9132-1EC17FC4BB27}"/>
              </a:ext>
            </a:extLst>
          </p:cNvPr>
          <p:cNvSpPr txBox="1">
            <a:spLocks noChangeArrowheads="1"/>
          </p:cNvSpPr>
          <p:nvPr/>
        </p:nvSpPr>
        <p:spPr bwMode="auto">
          <a:xfrm>
            <a:off x="2249488" y="1946275"/>
            <a:ext cx="224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Block Store (Amazon EBS)</a:t>
            </a:r>
          </a:p>
        </p:txBody>
      </p:sp>
      <p:cxnSp>
        <p:nvCxnSpPr>
          <p:cNvPr id="11" name="Straight Connector 10">
            <a:extLst>
              <a:ext uri="{FF2B5EF4-FFF2-40B4-BE49-F238E27FC236}">
                <a16:creationId xmlns:a16="http://schemas.microsoft.com/office/drawing/2014/main" id="{7738F0F1-B62A-FE4E-B1C6-62128CFEB80C}"/>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9993" name="TextBox 11">
            <a:extLst>
              <a:ext uri="{FF2B5EF4-FFF2-40B4-BE49-F238E27FC236}">
                <a16:creationId xmlns:a16="http://schemas.microsoft.com/office/drawing/2014/main" id="{0355EC56-8BE5-9F4E-BD29-5DC1160E4BC4}"/>
              </a:ext>
            </a:extLst>
          </p:cNvPr>
          <p:cNvSpPr txBox="1">
            <a:spLocks noChangeArrowheads="1"/>
          </p:cNvSpPr>
          <p:nvPr/>
        </p:nvSpPr>
        <p:spPr bwMode="auto">
          <a:xfrm>
            <a:off x="4487863"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Elastic File System (Amazon EFS)</a:t>
            </a:r>
          </a:p>
        </p:txBody>
      </p:sp>
      <p:cxnSp>
        <p:nvCxnSpPr>
          <p:cNvPr id="14" name="Straight Connector 13">
            <a:extLst>
              <a:ext uri="{FF2B5EF4-FFF2-40B4-BE49-F238E27FC236}">
                <a16:creationId xmlns:a16="http://schemas.microsoft.com/office/drawing/2014/main" id="{246532C5-4E6E-C141-9E08-0DB0FEB0E84C}"/>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69996" name="TextBox 18">
            <a:extLst>
              <a:ext uri="{FF2B5EF4-FFF2-40B4-BE49-F238E27FC236}">
                <a16:creationId xmlns:a16="http://schemas.microsoft.com/office/drawing/2014/main" id="{BF696750-A92A-2149-89AC-D61EA843158D}"/>
              </a:ext>
            </a:extLst>
          </p:cNvPr>
          <p:cNvSpPr txBox="1">
            <a:spLocks noChangeArrowheads="1"/>
          </p:cNvSpPr>
          <p:nvPr/>
        </p:nvSpPr>
        <p:spPr bwMode="auto">
          <a:xfrm>
            <a:off x="2292082" y="3279775"/>
            <a:ext cx="114141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Snapshot</a:t>
            </a:r>
          </a:p>
        </p:txBody>
      </p:sp>
      <p:sp>
        <p:nvSpPr>
          <p:cNvPr id="169997" name="TextBox 20">
            <a:extLst>
              <a:ext uri="{FF2B5EF4-FFF2-40B4-BE49-F238E27FC236}">
                <a16:creationId xmlns:a16="http://schemas.microsoft.com/office/drawing/2014/main" id="{299DEEBF-82E8-184A-AA82-AF0D7BA009B9}"/>
              </a:ext>
            </a:extLst>
          </p:cNvPr>
          <p:cNvSpPr txBox="1">
            <a:spLocks noChangeArrowheads="1"/>
          </p:cNvSpPr>
          <p:nvPr/>
        </p:nvSpPr>
        <p:spPr bwMode="auto">
          <a:xfrm>
            <a:off x="2292082" y="4289425"/>
            <a:ext cx="114141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Volume</a:t>
            </a:r>
          </a:p>
        </p:txBody>
      </p:sp>
      <p:pic>
        <p:nvPicPr>
          <p:cNvPr id="170000" name="Graphic 6">
            <a:extLst>
              <a:ext uri="{FF2B5EF4-FFF2-40B4-BE49-F238E27FC236}">
                <a16:creationId xmlns:a16="http://schemas.microsoft.com/office/drawing/2014/main" id="{C9835F0A-27BA-4C41-A3FA-1D10A453D0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910" y="28130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1" name="Graphic 16">
            <a:extLst>
              <a:ext uri="{FF2B5EF4-FFF2-40B4-BE49-F238E27FC236}">
                <a16:creationId xmlns:a16="http://schemas.microsoft.com/office/drawing/2014/main" id="{9215E007-57C0-7549-8C66-76C2A44C4E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1910" y="38322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4" name="Graphic 25">
            <a:extLst>
              <a:ext uri="{FF2B5EF4-FFF2-40B4-BE49-F238E27FC236}">
                <a16:creationId xmlns:a16="http://schemas.microsoft.com/office/drawing/2014/main" id="{B11F0C3D-CD92-7547-A7A1-43A1D94D8E0E}"/>
              </a:ext>
            </a:extLst>
          </p:cNvPr>
          <p:cNvPicPr>
            <a:picLocks noChangeAspect="1" noChangeArrowheads="1"/>
          </p:cNvPicPr>
          <p:nvPr/>
        </p:nvPicPr>
        <p:blipFill>
          <a:blip r:embed="rId6">
            <a:extLst>
              <a:ext uri="{96DAC541-7B7A-43D3-8B79-37D633B846F1}">
                <asvg:svgBlip xmlns:asvg="http://schemas.microsoft.com/office/drawing/2016/SVG/main" r:embed="rId7"/>
              </a:ext>
            </a:extLst>
          </a:blip>
          <a:srcRect/>
          <a:stretch/>
        </p:blipFill>
        <p:spPr bwMode="auto">
          <a:xfrm>
            <a:off x="75358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005" name="TextBox 28">
            <a:extLst>
              <a:ext uri="{FF2B5EF4-FFF2-40B4-BE49-F238E27FC236}">
                <a16:creationId xmlns:a16="http://schemas.microsoft.com/office/drawing/2014/main" id="{7E793B78-9413-A840-9509-974EACDCE538}"/>
              </a:ext>
            </a:extLst>
          </p:cNvPr>
          <p:cNvSpPr txBox="1">
            <a:spLocks noChangeArrowheads="1"/>
          </p:cNvSpPr>
          <p:nvPr/>
        </p:nvSpPr>
        <p:spPr bwMode="auto">
          <a:xfrm>
            <a:off x="6819900" y="1944688"/>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Storage</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Gateway</a:t>
            </a:r>
          </a:p>
        </p:txBody>
      </p:sp>
      <p:sp>
        <p:nvSpPr>
          <p:cNvPr id="170007" name="TextBox 30">
            <a:extLst>
              <a:ext uri="{FF2B5EF4-FFF2-40B4-BE49-F238E27FC236}">
                <a16:creationId xmlns:a16="http://schemas.microsoft.com/office/drawing/2014/main" id="{CD7542F5-98E9-644D-9327-A4598C302715}"/>
              </a:ext>
            </a:extLst>
          </p:cNvPr>
          <p:cNvSpPr txBox="1">
            <a:spLocks noChangeArrowheads="1"/>
          </p:cNvSpPr>
          <p:nvPr/>
        </p:nvSpPr>
        <p:spPr bwMode="auto">
          <a:xfrm>
            <a:off x="6859559" y="3238500"/>
            <a:ext cx="12763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Noncached</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volume</a:t>
            </a:r>
          </a:p>
        </p:txBody>
      </p:sp>
      <p:sp>
        <p:nvSpPr>
          <p:cNvPr id="170008" name="TextBox 31">
            <a:extLst>
              <a:ext uri="{FF2B5EF4-FFF2-40B4-BE49-F238E27FC236}">
                <a16:creationId xmlns:a16="http://schemas.microsoft.com/office/drawing/2014/main" id="{B09B468F-AC40-504F-8A88-E2E4B3AAF1E7}"/>
              </a:ext>
            </a:extLst>
          </p:cNvPr>
          <p:cNvSpPr txBox="1">
            <a:spLocks noChangeArrowheads="1"/>
          </p:cNvSpPr>
          <p:nvPr/>
        </p:nvSpPr>
        <p:spPr bwMode="auto">
          <a:xfrm>
            <a:off x="7875881" y="3238500"/>
            <a:ext cx="13192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Cached </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volume</a:t>
            </a:r>
          </a:p>
        </p:txBody>
      </p:sp>
      <p:sp>
        <p:nvSpPr>
          <p:cNvPr id="170009" name="TextBox 32">
            <a:extLst>
              <a:ext uri="{FF2B5EF4-FFF2-40B4-BE49-F238E27FC236}">
                <a16:creationId xmlns:a16="http://schemas.microsoft.com/office/drawing/2014/main" id="{292EB4CA-7FB7-0E42-9BAD-7830FCF6FC91}"/>
              </a:ext>
            </a:extLst>
          </p:cNvPr>
          <p:cNvSpPr txBox="1">
            <a:spLocks noChangeArrowheads="1"/>
          </p:cNvSpPr>
          <p:nvPr/>
        </p:nvSpPr>
        <p:spPr bwMode="auto">
          <a:xfrm>
            <a:off x="6859559" y="4270144"/>
            <a:ext cx="12763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Virtual tape</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library</a:t>
            </a:r>
          </a:p>
        </p:txBody>
      </p:sp>
      <p:sp>
        <p:nvSpPr>
          <p:cNvPr id="170010" name="TextBox 33">
            <a:extLst>
              <a:ext uri="{FF2B5EF4-FFF2-40B4-BE49-F238E27FC236}">
                <a16:creationId xmlns:a16="http://schemas.microsoft.com/office/drawing/2014/main" id="{DEACB39C-0D48-0D46-B4C1-61C192379591}"/>
              </a:ext>
            </a:extLst>
          </p:cNvPr>
          <p:cNvSpPr txBox="1">
            <a:spLocks noChangeArrowheads="1"/>
          </p:cNvSpPr>
          <p:nvPr/>
        </p:nvSpPr>
        <p:spPr bwMode="auto">
          <a:xfrm>
            <a:off x="7875880" y="4270144"/>
            <a:ext cx="131921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Tape</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Gateway</a:t>
            </a:r>
          </a:p>
        </p:txBody>
      </p:sp>
      <p:sp>
        <p:nvSpPr>
          <p:cNvPr id="170011" name="TextBox 34">
            <a:extLst>
              <a:ext uri="{FF2B5EF4-FFF2-40B4-BE49-F238E27FC236}">
                <a16:creationId xmlns:a16="http://schemas.microsoft.com/office/drawing/2014/main" id="{2FFEBF10-C571-6548-9AFE-432E122A1360}"/>
              </a:ext>
            </a:extLst>
          </p:cNvPr>
          <p:cNvSpPr txBox="1">
            <a:spLocks noChangeArrowheads="1"/>
          </p:cNvSpPr>
          <p:nvPr/>
        </p:nvSpPr>
        <p:spPr bwMode="auto">
          <a:xfrm>
            <a:off x="6859560" y="5411788"/>
            <a:ext cx="127634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Volume</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Gateway</a:t>
            </a:r>
          </a:p>
        </p:txBody>
      </p:sp>
      <p:sp>
        <p:nvSpPr>
          <p:cNvPr id="170012" name="TextBox 35">
            <a:extLst>
              <a:ext uri="{FF2B5EF4-FFF2-40B4-BE49-F238E27FC236}">
                <a16:creationId xmlns:a16="http://schemas.microsoft.com/office/drawing/2014/main" id="{CE9A9005-85F9-094F-9724-999809A6C553}"/>
              </a:ext>
            </a:extLst>
          </p:cNvPr>
          <p:cNvSpPr txBox="1">
            <a:spLocks noChangeArrowheads="1"/>
          </p:cNvSpPr>
          <p:nvPr/>
        </p:nvSpPr>
        <p:spPr bwMode="auto">
          <a:xfrm>
            <a:off x="7875882" y="5403850"/>
            <a:ext cx="131921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File</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gateway</a:t>
            </a:r>
          </a:p>
        </p:txBody>
      </p:sp>
      <p:pic>
        <p:nvPicPr>
          <p:cNvPr id="170013" name="Graphic 36">
            <a:extLst>
              <a:ext uri="{FF2B5EF4-FFF2-40B4-BE49-F238E27FC236}">
                <a16:creationId xmlns:a16="http://schemas.microsoft.com/office/drawing/2014/main" id="{E11F863A-DBAD-014D-92D2-BEFD1C77302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61195" y="27924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14" name="Graphic 37">
            <a:extLst>
              <a:ext uri="{FF2B5EF4-FFF2-40B4-BE49-F238E27FC236}">
                <a16:creationId xmlns:a16="http://schemas.microsoft.com/office/drawing/2014/main" id="{B903C0E2-2AEE-0149-908F-AC240F7BE16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08940" y="27924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15" name="Graphic 38">
            <a:extLst>
              <a:ext uri="{FF2B5EF4-FFF2-40B4-BE49-F238E27FC236}">
                <a16:creationId xmlns:a16="http://schemas.microsoft.com/office/drawing/2014/main" id="{9BE8F671-CB98-D744-89A9-563AAF045C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61195" y="3812944"/>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16" name="Graphic 39">
            <a:extLst>
              <a:ext uri="{FF2B5EF4-FFF2-40B4-BE49-F238E27FC236}">
                <a16:creationId xmlns:a16="http://schemas.microsoft.com/office/drawing/2014/main" id="{EFB260F0-0DAE-E849-B8B3-5D1FCC10ED2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04058" y="4964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17" name="Graphic 40">
            <a:extLst>
              <a:ext uri="{FF2B5EF4-FFF2-40B4-BE49-F238E27FC236}">
                <a16:creationId xmlns:a16="http://schemas.microsoft.com/office/drawing/2014/main" id="{3F59E6C9-B60E-7045-82F1-5D2E1901B71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13703" y="3798657"/>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18" name="Graphic 41">
            <a:extLst>
              <a:ext uri="{FF2B5EF4-FFF2-40B4-BE49-F238E27FC236}">
                <a16:creationId xmlns:a16="http://schemas.microsoft.com/office/drawing/2014/main" id="{99932060-2D29-C84D-A11D-C1604901A6B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24815" y="49466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21">
            <a:extLst>
              <a:ext uri="{FF2B5EF4-FFF2-40B4-BE49-F238E27FC236}">
                <a16:creationId xmlns:a16="http://schemas.microsoft.com/office/drawing/2014/main" id="{6234A410-5964-0B4E-BBB1-60BFEACBF28D}"/>
              </a:ext>
            </a:extLst>
          </p:cNvPr>
          <p:cNvSpPr txBox="1">
            <a:spLocks noChangeArrowheads="1"/>
          </p:cNvSpPr>
          <p:nvPr/>
        </p:nvSpPr>
        <p:spPr bwMode="auto">
          <a:xfrm>
            <a:off x="3278320" y="3283123"/>
            <a:ext cx="114141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Multiple volumes</a:t>
            </a:r>
          </a:p>
        </p:txBody>
      </p:sp>
      <p:pic>
        <p:nvPicPr>
          <p:cNvPr id="40" name="Graphic 24">
            <a:extLst>
              <a:ext uri="{FF2B5EF4-FFF2-40B4-BE49-F238E27FC236}">
                <a16:creationId xmlns:a16="http://schemas.microsoft.com/office/drawing/2014/main" id="{8D90DE78-6CEC-FD4A-BF1C-07563DE03BC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57789" y="28130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20">
            <a:extLst>
              <a:ext uri="{FF2B5EF4-FFF2-40B4-BE49-F238E27FC236}">
                <a16:creationId xmlns:a16="http://schemas.microsoft.com/office/drawing/2014/main" id="{2423AA84-A115-824D-B3E1-3EE6C7D0E9BD}"/>
              </a:ext>
            </a:extLst>
          </p:cNvPr>
          <p:cNvSpPr txBox="1">
            <a:spLocks noChangeArrowheads="1"/>
          </p:cNvSpPr>
          <p:nvPr/>
        </p:nvSpPr>
        <p:spPr bwMode="auto">
          <a:xfrm>
            <a:off x="3273409" y="4289425"/>
            <a:ext cx="114141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Volume gp3</a:t>
            </a:r>
          </a:p>
        </p:txBody>
      </p:sp>
      <p:pic>
        <p:nvPicPr>
          <p:cNvPr id="43" name="Graphic 42">
            <a:extLst>
              <a:ext uri="{FF2B5EF4-FFF2-40B4-BE49-F238E27FC236}">
                <a16:creationId xmlns:a16="http://schemas.microsoft.com/office/drawing/2014/main" id="{B8A23B30-00C1-2F40-9EB4-8C113FD0DCC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615126" y="3832225"/>
            <a:ext cx="457200" cy="457200"/>
          </a:xfrm>
          <a:prstGeom prst="rect">
            <a:avLst/>
          </a:prstGeom>
        </p:spPr>
      </p:pic>
      <p:sp>
        <p:nvSpPr>
          <p:cNvPr id="55" name="TextBox 23">
            <a:extLst>
              <a:ext uri="{FF2B5EF4-FFF2-40B4-BE49-F238E27FC236}">
                <a16:creationId xmlns:a16="http://schemas.microsoft.com/office/drawing/2014/main" id="{1224D663-033A-B749-8BEC-8D390EC933B7}"/>
              </a:ext>
            </a:extLst>
          </p:cNvPr>
          <p:cNvSpPr txBox="1">
            <a:spLocks noChangeArrowheads="1"/>
          </p:cNvSpPr>
          <p:nvPr/>
        </p:nvSpPr>
        <p:spPr bwMode="auto">
          <a:xfrm>
            <a:off x="4570089" y="3279775"/>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File system</a:t>
            </a:r>
          </a:p>
        </p:txBody>
      </p:sp>
      <p:pic>
        <p:nvPicPr>
          <p:cNvPr id="56" name="Graphic 27">
            <a:extLst>
              <a:ext uri="{FF2B5EF4-FFF2-40B4-BE49-F238E27FC236}">
                <a16:creationId xmlns:a16="http://schemas.microsoft.com/office/drawing/2014/main" id="{CB66B69F-9B64-254B-9239-69CF66F18ADF}"/>
              </a:ext>
            </a:extLst>
          </p:cNvPr>
          <p:cNvPicPr>
            <a:picLocks noChangeAspect="1" noChangeArrowheads="1"/>
          </p:cNvPicPr>
          <p:nvPr/>
        </p:nvPicPr>
        <p:blipFill>
          <a:blip r:embed="rId17">
            <a:extLst>
              <a:ext uri="{96DAC541-7B7A-43D3-8B79-37D633B846F1}">
                <asvg:svgBlip xmlns:asvg="http://schemas.microsoft.com/office/drawing/2016/SVG/main" r:embed="rId18"/>
              </a:ext>
            </a:extLst>
          </a:blip>
          <a:srcRect/>
          <a:stretch/>
        </p:blipFill>
        <p:spPr bwMode="auto">
          <a:xfrm>
            <a:off x="4914578" y="28225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Graphic 56">
            <a:extLst>
              <a:ext uri="{FF2B5EF4-FFF2-40B4-BE49-F238E27FC236}">
                <a16:creationId xmlns:a16="http://schemas.microsoft.com/office/drawing/2014/main" id="{6FC73283-64B6-8B4A-A99E-8ACFCD22EED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948188" y="3831363"/>
            <a:ext cx="457200" cy="457200"/>
          </a:xfrm>
          <a:prstGeom prst="rect">
            <a:avLst/>
          </a:prstGeom>
        </p:spPr>
      </p:pic>
      <p:pic>
        <p:nvPicPr>
          <p:cNvPr id="58" name="Graphic 57">
            <a:extLst>
              <a:ext uri="{FF2B5EF4-FFF2-40B4-BE49-F238E27FC236}">
                <a16:creationId xmlns:a16="http://schemas.microsoft.com/office/drawing/2014/main" id="{B3AF09BC-01BC-7846-9CEB-2AD7AD813641}"/>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007296" y="2813050"/>
            <a:ext cx="457200" cy="457200"/>
          </a:xfrm>
          <a:prstGeom prst="rect">
            <a:avLst/>
          </a:prstGeom>
        </p:spPr>
      </p:pic>
      <p:pic>
        <p:nvPicPr>
          <p:cNvPr id="59" name="Graphic 58">
            <a:extLst>
              <a:ext uri="{FF2B5EF4-FFF2-40B4-BE49-F238E27FC236}">
                <a16:creationId xmlns:a16="http://schemas.microsoft.com/office/drawing/2014/main" id="{7EDE6175-FD6E-284F-8565-0A9285706B7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003909" y="3831363"/>
            <a:ext cx="457200" cy="457200"/>
          </a:xfrm>
          <a:prstGeom prst="rect">
            <a:avLst/>
          </a:prstGeom>
        </p:spPr>
      </p:pic>
      <p:pic>
        <p:nvPicPr>
          <p:cNvPr id="60" name="Graphic 59">
            <a:extLst>
              <a:ext uri="{FF2B5EF4-FFF2-40B4-BE49-F238E27FC236}">
                <a16:creationId xmlns:a16="http://schemas.microsoft.com/office/drawing/2014/main" id="{F8AA21ED-C711-5C40-8944-CBB7BFDFB676}"/>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4948188" y="4933170"/>
            <a:ext cx="457200" cy="457200"/>
          </a:xfrm>
          <a:prstGeom prst="rect">
            <a:avLst/>
          </a:prstGeom>
        </p:spPr>
      </p:pic>
      <p:sp>
        <p:nvSpPr>
          <p:cNvPr id="61" name="TextBox 23">
            <a:extLst>
              <a:ext uri="{FF2B5EF4-FFF2-40B4-BE49-F238E27FC236}">
                <a16:creationId xmlns:a16="http://schemas.microsoft.com/office/drawing/2014/main" id="{91BB56AC-22C5-1949-AE42-5EA104E0C834}"/>
              </a:ext>
            </a:extLst>
          </p:cNvPr>
          <p:cNvSpPr txBox="1">
            <a:spLocks noChangeArrowheads="1"/>
          </p:cNvSpPr>
          <p:nvPr/>
        </p:nvSpPr>
        <p:spPr bwMode="auto">
          <a:xfrm>
            <a:off x="4479874" y="4288563"/>
            <a:ext cx="133330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dirty="0">
                <a:latin typeface="Arial" panose="020B0604020202020204" pitchFamily="34" charset="0"/>
                <a:cs typeface="Arial" panose="020B0604020202020204" pitchFamily="34" charset="0"/>
              </a:rPr>
              <a:t>One Zone Infrequent Access</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sp>
        <p:nvSpPr>
          <p:cNvPr id="62" name="TextBox 23">
            <a:extLst>
              <a:ext uri="{FF2B5EF4-FFF2-40B4-BE49-F238E27FC236}">
                <a16:creationId xmlns:a16="http://schemas.microsoft.com/office/drawing/2014/main" id="{385D8C73-B212-944D-BDEE-2E5FD29DDC37}"/>
              </a:ext>
            </a:extLst>
          </p:cNvPr>
          <p:cNvSpPr txBox="1">
            <a:spLocks noChangeArrowheads="1"/>
          </p:cNvSpPr>
          <p:nvPr/>
        </p:nvSpPr>
        <p:spPr bwMode="auto">
          <a:xfrm>
            <a:off x="5664478" y="3279775"/>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One Zone</a:t>
            </a:r>
          </a:p>
        </p:txBody>
      </p:sp>
      <p:sp>
        <p:nvSpPr>
          <p:cNvPr id="63" name="TextBox 23">
            <a:extLst>
              <a:ext uri="{FF2B5EF4-FFF2-40B4-BE49-F238E27FC236}">
                <a16:creationId xmlns:a16="http://schemas.microsoft.com/office/drawing/2014/main" id="{9E915854-2C24-EC43-9FCF-4EE8D84CECB9}"/>
              </a:ext>
            </a:extLst>
          </p:cNvPr>
          <p:cNvSpPr txBox="1">
            <a:spLocks noChangeArrowheads="1"/>
          </p:cNvSpPr>
          <p:nvPr/>
        </p:nvSpPr>
        <p:spPr bwMode="auto">
          <a:xfrm>
            <a:off x="5664478" y="4290155"/>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Standard</a:t>
            </a:r>
          </a:p>
        </p:txBody>
      </p:sp>
      <p:sp>
        <p:nvSpPr>
          <p:cNvPr id="64" name="TextBox 23">
            <a:extLst>
              <a:ext uri="{FF2B5EF4-FFF2-40B4-BE49-F238E27FC236}">
                <a16:creationId xmlns:a16="http://schemas.microsoft.com/office/drawing/2014/main" id="{882A494F-6875-8245-9089-A7363A81A944}"/>
              </a:ext>
            </a:extLst>
          </p:cNvPr>
          <p:cNvSpPr txBox="1">
            <a:spLocks noChangeArrowheads="1"/>
          </p:cNvSpPr>
          <p:nvPr/>
        </p:nvSpPr>
        <p:spPr bwMode="auto">
          <a:xfrm>
            <a:off x="4510136" y="5395209"/>
            <a:ext cx="133330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dirty="0">
                <a:latin typeface="Arial" panose="020B0604020202020204" pitchFamily="34" charset="0"/>
                <a:cs typeface="Arial" panose="020B0604020202020204" pitchFamily="34" charset="0"/>
              </a:rPr>
              <a:t>Standard</a:t>
            </a:r>
            <a:r>
              <a:rPr lang="en-US" sz="1100"/>
              <a:t>–</a:t>
            </a:r>
            <a:r>
              <a:rPr lang="en-US" sz="1100" dirty="0">
                <a:latin typeface="Arial" panose="020B0604020202020204" pitchFamily="34" charset="0"/>
                <a:cs typeface="Arial" panose="020B0604020202020204" pitchFamily="34" charset="0"/>
              </a:rPr>
              <a:t>Infrequent Access</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3" name="Graphic 2">
            <a:extLst>
              <a:ext uri="{FF2B5EF4-FFF2-40B4-BE49-F238E27FC236}">
                <a16:creationId xmlns:a16="http://schemas.microsoft.com/office/drawing/2014/main" id="{1F25201F-29EF-C94B-8BA8-34B87967AD22}"/>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399553" y="3812944"/>
            <a:ext cx="457200" cy="457200"/>
          </a:xfrm>
          <a:prstGeom prst="rect">
            <a:avLst/>
          </a:prstGeom>
        </p:spPr>
      </p:pic>
      <p:pic>
        <p:nvPicPr>
          <p:cNvPr id="5" name="Graphic 4">
            <a:extLst>
              <a:ext uri="{FF2B5EF4-FFF2-40B4-BE49-F238E27FC236}">
                <a16:creationId xmlns:a16="http://schemas.microsoft.com/office/drawing/2014/main" id="{709E0415-4C90-4549-B514-BF41A4F5A5DB}"/>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9399553" y="2792413"/>
            <a:ext cx="457200" cy="457200"/>
          </a:xfrm>
          <a:prstGeom prst="rect">
            <a:avLst/>
          </a:prstGeom>
        </p:spPr>
      </p:pic>
      <p:sp>
        <p:nvSpPr>
          <p:cNvPr id="65" name="TextBox 31">
            <a:extLst>
              <a:ext uri="{FF2B5EF4-FFF2-40B4-BE49-F238E27FC236}">
                <a16:creationId xmlns:a16="http://schemas.microsoft.com/office/drawing/2014/main" id="{B4755E21-8B38-E147-B4F2-0AB00BB063F6}"/>
              </a:ext>
            </a:extLst>
          </p:cNvPr>
          <p:cNvSpPr txBox="1">
            <a:spLocks noChangeArrowheads="1"/>
          </p:cNvSpPr>
          <p:nvPr/>
        </p:nvSpPr>
        <p:spPr bwMode="auto">
          <a:xfrm>
            <a:off x="8953723" y="3238500"/>
            <a:ext cx="13192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a:t>
            </a:r>
            <a:r>
              <a:rPr lang="en-US" altLang="en-US" sz="1100" dirty="0" err="1">
                <a:latin typeface="Arial" panose="020B0604020202020204" pitchFamily="34" charset="0"/>
                <a:ea typeface="Amazon Ember" panose="020B0603020204020204" pitchFamily="34" charset="0"/>
                <a:cs typeface="Arial" panose="020B0604020202020204" pitchFamily="34" charset="0"/>
              </a:rPr>
              <a:t>FSx</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File Gateway</a:t>
            </a:r>
          </a:p>
        </p:txBody>
      </p:sp>
      <p:sp>
        <p:nvSpPr>
          <p:cNvPr id="66" name="TextBox 33">
            <a:extLst>
              <a:ext uri="{FF2B5EF4-FFF2-40B4-BE49-F238E27FC236}">
                <a16:creationId xmlns:a16="http://schemas.microsoft.com/office/drawing/2014/main" id="{15F120A6-1A7D-DD49-8521-F65B645239A7}"/>
              </a:ext>
            </a:extLst>
          </p:cNvPr>
          <p:cNvSpPr txBox="1">
            <a:spLocks noChangeArrowheads="1"/>
          </p:cNvSpPr>
          <p:nvPr/>
        </p:nvSpPr>
        <p:spPr bwMode="auto">
          <a:xfrm>
            <a:off x="8953722" y="4270144"/>
            <a:ext cx="131921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Amazon S3</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File Gateway</a:t>
            </a:r>
          </a:p>
        </p:txBody>
      </p:sp>
      <p:sp>
        <p:nvSpPr>
          <p:cNvPr id="68" name="TextBox 23">
            <a:extLst>
              <a:ext uri="{FF2B5EF4-FFF2-40B4-BE49-F238E27FC236}">
                <a16:creationId xmlns:a16="http://schemas.microsoft.com/office/drawing/2014/main" id="{4A236360-567C-8B4F-BF51-B37938BA5BA6}"/>
              </a:ext>
            </a:extLst>
          </p:cNvPr>
          <p:cNvSpPr txBox="1">
            <a:spLocks noChangeArrowheads="1"/>
          </p:cNvSpPr>
          <p:nvPr/>
        </p:nvSpPr>
        <p:spPr bwMode="auto">
          <a:xfrm>
            <a:off x="2217737" y="5395209"/>
            <a:ext cx="13251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1100" dirty="0">
                <a:latin typeface="Arial" panose="020B0604020202020204" pitchFamily="34" charset="0"/>
                <a:cs typeface="Arial" panose="020B0604020202020204" pitchFamily="34" charset="0"/>
              </a:rPr>
              <a:t>Amazon Data Lifecycle Manager</a:t>
            </a:r>
            <a:endParaRPr lang="en-US" altLang="en-US" sz="1100" dirty="0">
              <a:latin typeface="Arial" panose="020B0604020202020204" pitchFamily="34" charset="0"/>
              <a:ea typeface="Amazon Ember" panose="020B0603020204020204" pitchFamily="34" charset="0"/>
              <a:cs typeface="Arial" panose="020B0604020202020204" pitchFamily="34" charset="0"/>
            </a:endParaRPr>
          </a:p>
        </p:txBody>
      </p:sp>
      <p:pic>
        <p:nvPicPr>
          <p:cNvPr id="70" name="Graphic 6">
            <a:extLst>
              <a:ext uri="{FF2B5EF4-FFF2-40B4-BE49-F238E27FC236}">
                <a16:creationId xmlns:a16="http://schemas.microsoft.com/office/drawing/2014/main" id="{BBAE870F-6EC9-D943-B4FC-02DAA86F0147}"/>
              </a:ext>
            </a:extLst>
          </p:cNvPr>
          <p:cNvPicPr>
            <a:picLocks noChangeAspect="1" noChangeArrowheads="1"/>
          </p:cNvPicPr>
          <p:nvPr/>
        </p:nvPicPr>
        <p:blipFill>
          <a:blip r:embed="rId31">
            <a:extLst>
              <a:ext uri="{96DAC541-7B7A-43D3-8B79-37D633B846F1}">
                <asvg:svgBlip xmlns:asvg="http://schemas.microsoft.com/office/drawing/2016/SVG/main" r:embed="rId32"/>
              </a:ext>
            </a:extLst>
          </a:blip>
          <a:srcRect/>
          <a:stretch/>
        </p:blipFill>
        <p:spPr bwMode="auto">
          <a:xfrm>
            <a:off x="2654069" y="4943312"/>
            <a:ext cx="457200" cy="457200"/>
          </a:xfrm>
          <a:prstGeom prst="rect">
            <a:avLst/>
          </a:prstGeom>
          <a:noFill/>
          <a:ln>
            <a:noFill/>
          </a:ln>
        </p:spPr>
      </p:pic>
      <p:sp>
        <p:nvSpPr>
          <p:cNvPr id="69" name="TextBox 23">
            <a:extLst>
              <a:ext uri="{FF2B5EF4-FFF2-40B4-BE49-F238E27FC236}">
                <a16:creationId xmlns:a16="http://schemas.microsoft.com/office/drawing/2014/main" id="{4320B38A-36CD-D547-BEAD-5AE2994EB666}"/>
              </a:ext>
            </a:extLst>
          </p:cNvPr>
          <p:cNvSpPr txBox="1">
            <a:spLocks noChangeArrowheads="1"/>
          </p:cNvSpPr>
          <p:nvPr/>
        </p:nvSpPr>
        <p:spPr bwMode="auto">
          <a:xfrm>
            <a:off x="5664478" y="5390565"/>
            <a:ext cx="11461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Intelligent-Tiering</a:t>
            </a:r>
          </a:p>
        </p:txBody>
      </p:sp>
      <p:pic>
        <p:nvPicPr>
          <p:cNvPr id="71" name="Graphic 70">
            <a:extLst>
              <a:ext uri="{FF2B5EF4-FFF2-40B4-BE49-F238E27FC236}">
                <a16:creationId xmlns:a16="http://schemas.microsoft.com/office/drawing/2014/main" id="{5B90B21A-358B-7940-90B3-1D9C78ACB15B}"/>
              </a:ext>
            </a:extLst>
          </p:cNvPr>
          <p:cNvPicPr>
            <a:picLocks noChangeAspect="1"/>
          </p:cNvPicPr>
          <p:nvPr/>
        </p:nvPicPr>
        <p:blipFill>
          <a:blip r:embed="rId33">
            <a:extLst>
              <a:ext uri="{96DAC541-7B7A-43D3-8B79-37D633B846F1}">
                <asvg:svgBlip xmlns:asvg="http://schemas.microsoft.com/office/drawing/2016/SVG/main" r:embed="rId34"/>
              </a:ext>
            </a:extLst>
          </a:blip>
          <a:srcRect/>
          <a:stretch/>
        </p:blipFill>
        <p:spPr>
          <a:xfrm>
            <a:off x="6014988" y="4940654"/>
            <a:ext cx="457200" cy="457200"/>
          </a:xfrm>
          <a:prstGeom prst="rect">
            <a:avLst/>
          </a:prstGeo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09" name="Graphic 21">
            <a:extLst>
              <a:ext uri="{FF2B5EF4-FFF2-40B4-BE49-F238E27FC236}">
                <a16:creationId xmlns:a16="http://schemas.microsoft.com/office/drawing/2014/main" id="{916EE47A-0A5B-D241-A7DE-707C70D36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3175"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0" name="Graphic 18">
            <a:extLst>
              <a:ext uri="{FF2B5EF4-FFF2-40B4-BE49-F238E27FC236}">
                <a16:creationId xmlns:a16="http://schemas.microsoft.com/office/drawing/2014/main" id="{38AC961A-9071-BA4D-B3F5-9AFF169701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100"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1" name="Graphic 8">
            <a:extLst>
              <a:ext uri="{FF2B5EF4-FFF2-40B4-BE49-F238E27FC236}">
                <a16:creationId xmlns:a16="http://schemas.microsoft.com/office/drawing/2014/main" id="{A7E7B7DA-6B59-8A48-BF95-5C345DFF98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2" name="Title 1">
            <a:extLst>
              <a:ext uri="{FF2B5EF4-FFF2-40B4-BE49-F238E27FC236}">
                <a16:creationId xmlns:a16="http://schemas.microsoft.com/office/drawing/2014/main" id="{E15F8B41-01BF-C14B-9DD4-C416CED90ADE}"/>
              </a:ext>
            </a:extLst>
          </p:cNvPr>
          <p:cNvSpPr>
            <a:spLocks noGrp="1" noChangeArrowheads="1"/>
          </p:cNvSpPr>
          <p:nvPr>
            <p:ph type="title"/>
          </p:nvPr>
        </p:nvSpPr>
        <p:spPr>
          <a:xfrm>
            <a:off x="241300" y="365125"/>
            <a:ext cx="8637588" cy="644525"/>
          </a:xfrm>
        </p:spPr>
        <p:txBody>
          <a:bodyPr/>
          <a:lstStyle/>
          <a:p>
            <a:pPr eaLnBrk="1" hangingPunct="1"/>
            <a:r>
              <a:rPr lang="en-US" altLang="en-US" dirty="0"/>
              <a:t>Storage</a:t>
            </a:r>
          </a:p>
        </p:txBody>
      </p:sp>
      <p:sp>
        <p:nvSpPr>
          <p:cNvPr id="171013" name="Footer Placeholder 2">
            <a:extLst>
              <a:ext uri="{FF2B5EF4-FFF2-40B4-BE49-F238E27FC236}">
                <a16:creationId xmlns:a16="http://schemas.microsoft.com/office/drawing/2014/main" id="{C4B1ED27-B640-DE4C-B88F-03F633A57310}"/>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71014" name="Slide Number Placeholder 3">
            <a:extLst>
              <a:ext uri="{FF2B5EF4-FFF2-40B4-BE49-F238E27FC236}">
                <a16:creationId xmlns:a16="http://schemas.microsoft.com/office/drawing/2014/main" id="{AA8640D4-087E-B444-9DF5-FB747873613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275131E-0873-BE4B-B75A-39EB913931AA}" type="slidenum">
              <a:rPr lang="en-US" altLang="en-US" smtClean="0">
                <a:solidFill>
                  <a:srgbClr val="161E2D"/>
                </a:solidFill>
                <a:latin typeface="Arial" panose="020B0604020202020204" pitchFamily="34" charset="0"/>
              </a:rPr>
              <a:pPr fontAlgn="base">
                <a:spcBef>
                  <a:spcPct val="0"/>
                </a:spcBef>
                <a:spcAft>
                  <a:spcPct val="0"/>
                </a:spcAft>
              </a:pPr>
              <a:t>147</a:t>
            </a:fld>
            <a:endParaRPr lang="en-US" altLang="en-US" dirty="0">
              <a:solidFill>
                <a:srgbClr val="161E2D"/>
              </a:solidFill>
              <a:latin typeface="Arial" panose="020B0604020202020204" pitchFamily="34" charset="0"/>
            </a:endParaRPr>
          </a:p>
        </p:txBody>
      </p:sp>
      <p:sp>
        <p:nvSpPr>
          <p:cNvPr id="171015" name="Text Placeholder 4">
            <a:extLst>
              <a:ext uri="{FF2B5EF4-FFF2-40B4-BE49-F238E27FC236}">
                <a16:creationId xmlns:a16="http://schemas.microsoft.com/office/drawing/2014/main" id="{1AC1971D-7D17-524B-9BC1-D7DA7BFD2D45}"/>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2/6</a:t>
            </a:r>
          </a:p>
        </p:txBody>
      </p:sp>
      <p:cxnSp>
        <p:nvCxnSpPr>
          <p:cNvPr id="11" name="Straight Connector 10">
            <a:extLst>
              <a:ext uri="{FF2B5EF4-FFF2-40B4-BE49-F238E27FC236}">
                <a16:creationId xmlns:a16="http://schemas.microsoft.com/office/drawing/2014/main" id="{7738F0F1-B62A-FE4E-B1C6-62128CFEB80C}"/>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71017" name="TextBox 11">
            <a:extLst>
              <a:ext uri="{FF2B5EF4-FFF2-40B4-BE49-F238E27FC236}">
                <a16:creationId xmlns:a16="http://schemas.microsoft.com/office/drawing/2014/main" id="{A8C4428E-3B6B-EE4B-86D9-0C4BF4DDC3A0}"/>
              </a:ext>
            </a:extLst>
          </p:cNvPr>
          <p:cNvSpPr txBox="1">
            <a:spLocks noChangeArrowheads="1"/>
          </p:cNvSpPr>
          <p:nvPr/>
        </p:nvSpPr>
        <p:spPr bwMode="auto">
          <a:xfrm>
            <a:off x="2228850" y="1946275"/>
            <a:ext cx="229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FSx</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for Lustre</a:t>
            </a:r>
          </a:p>
        </p:txBody>
      </p:sp>
      <p:sp>
        <p:nvSpPr>
          <p:cNvPr id="171018" name="TextBox 12">
            <a:extLst>
              <a:ext uri="{FF2B5EF4-FFF2-40B4-BE49-F238E27FC236}">
                <a16:creationId xmlns:a16="http://schemas.microsoft.com/office/drawing/2014/main" id="{47F81941-E065-2E4A-B954-D8477E4AE569}"/>
              </a:ext>
            </a:extLst>
          </p:cNvPr>
          <p:cNvSpPr txBox="1">
            <a:spLocks noChangeArrowheads="1"/>
          </p:cNvSpPr>
          <p:nvPr/>
        </p:nvSpPr>
        <p:spPr bwMode="auto">
          <a:xfrm>
            <a:off x="4495800" y="1946275"/>
            <a:ext cx="22812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FSx for</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Windows File Server</a:t>
            </a:r>
          </a:p>
        </p:txBody>
      </p:sp>
      <p:cxnSp>
        <p:nvCxnSpPr>
          <p:cNvPr id="14" name="Straight Connector 13">
            <a:extLst>
              <a:ext uri="{FF2B5EF4-FFF2-40B4-BE49-F238E27FC236}">
                <a16:creationId xmlns:a16="http://schemas.microsoft.com/office/drawing/2014/main" id="{246532C5-4E6E-C141-9E08-0DB0FEB0E84C}"/>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26DEA00-DDF8-7E4B-9120-0E0DBF8AFC60}"/>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71021" name="TextBox 15">
            <a:extLst>
              <a:ext uri="{FF2B5EF4-FFF2-40B4-BE49-F238E27FC236}">
                <a16:creationId xmlns:a16="http://schemas.microsoft.com/office/drawing/2014/main" id="{00036460-F89C-A140-B65B-79FECA1016E7}"/>
              </a:ext>
            </a:extLst>
          </p:cNvPr>
          <p:cNvSpPr txBox="1">
            <a:spLocks noChangeArrowheads="1"/>
          </p:cNvSpPr>
          <p:nvPr/>
        </p:nvSpPr>
        <p:spPr bwMode="auto">
          <a:xfrm>
            <a:off x="9097213" y="1946275"/>
            <a:ext cx="22018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CloudEndure</a:t>
            </a:r>
            <a:br>
              <a:rPr lang="en-US" altLang="en-US" sz="1200" dirty="0">
                <a:latin typeface="Arial" panose="020B0604020202020204" pitchFamily="34" charset="0"/>
                <a:ea typeface="Amazon Ember" panose="020B0603020204020204" pitchFamily="34" charset="0"/>
                <a:cs typeface="Arial" panose="020B0604020202020204" pitchFamily="34" charset="0"/>
              </a:rPr>
            </a:br>
            <a:r>
              <a:rPr lang="en-US" altLang="en-US" sz="1200" dirty="0">
                <a:latin typeface="Arial" panose="020B0604020202020204" pitchFamily="34" charset="0"/>
                <a:ea typeface="Amazon Ember" panose="020B0603020204020204" pitchFamily="34" charset="0"/>
                <a:cs typeface="Arial" panose="020B0604020202020204" pitchFamily="34" charset="0"/>
              </a:rPr>
              <a:t>Disaster Recovery</a:t>
            </a:r>
          </a:p>
        </p:txBody>
      </p:sp>
      <p:sp>
        <p:nvSpPr>
          <p:cNvPr id="171022" name="TextBox 16">
            <a:extLst>
              <a:ext uri="{FF2B5EF4-FFF2-40B4-BE49-F238E27FC236}">
                <a16:creationId xmlns:a16="http://schemas.microsoft.com/office/drawing/2014/main" id="{82008BFB-C29A-764F-AE60-207E68BAC1DD}"/>
              </a:ext>
            </a:extLst>
          </p:cNvPr>
          <p:cNvSpPr txBox="1">
            <a:spLocks noChangeArrowheads="1"/>
          </p:cNvSpPr>
          <p:nvPr/>
        </p:nvSpPr>
        <p:spPr bwMode="auto">
          <a:xfrm>
            <a:off x="5062125" y="3279775"/>
            <a:ext cx="11485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File system</a:t>
            </a:r>
          </a:p>
        </p:txBody>
      </p:sp>
      <p:pic>
        <p:nvPicPr>
          <p:cNvPr id="171023" name="Graphic 17">
            <a:extLst>
              <a:ext uri="{FF2B5EF4-FFF2-40B4-BE49-F238E27FC236}">
                <a16:creationId xmlns:a16="http://schemas.microsoft.com/office/drawing/2014/main" id="{74E8D842-9A63-3B48-8933-013E4B938A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3375" y="28225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24" name="TextBox 22">
            <a:extLst>
              <a:ext uri="{FF2B5EF4-FFF2-40B4-BE49-F238E27FC236}">
                <a16:creationId xmlns:a16="http://schemas.microsoft.com/office/drawing/2014/main" id="{E551359B-F487-AC4C-B2B7-A906A77A3BE7}"/>
              </a:ext>
            </a:extLst>
          </p:cNvPr>
          <p:cNvSpPr txBox="1">
            <a:spLocks noChangeArrowheads="1"/>
          </p:cNvSpPr>
          <p:nvPr/>
        </p:nvSpPr>
        <p:spPr bwMode="auto">
          <a:xfrm>
            <a:off x="2792171" y="3279775"/>
            <a:ext cx="114939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File system</a:t>
            </a:r>
          </a:p>
        </p:txBody>
      </p:sp>
      <p:pic>
        <p:nvPicPr>
          <p:cNvPr id="171025" name="Graphic 23">
            <a:extLst>
              <a:ext uri="{FF2B5EF4-FFF2-40B4-BE49-F238E27FC236}">
                <a16:creationId xmlns:a16="http://schemas.microsoft.com/office/drawing/2014/main" id="{1F204EEC-6C6C-DC46-89E9-4B0097EE31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1500" y="28225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2">
            <a:extLst>
              <a:ext uri="{FF2B5EF4-FFF2-40B4-BE49-F238E27FC236}">
                <a16:creationId xmlns:a16="http://schemas.microsoft.com/office/drawing/2014/main" id="{699E6240-8B2F-3045-B032-7F60D9A021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36614" y="1182688"/>
            <a:ext cx="762000" cy="762000"/>
          </a:xfrm>
          <a:prstGeom prst="rect">
            <a:avLst/>
          </a:prstGeom>
        </p:spPr>
      </p:pic>
      <p:sp>
        <p:nvSpPr>
          <p:cNvPr id="22" name="TextBox 28">
            <a:extLst>
              <a:ext uri="{FF2B5EF4-FFF2-40B4-BE49-F238E27FC236}">
                <a16:creationId xmlns:a16="http://schemas.microsoft.com/office/drawing/2014/main" id="{5B43E770-5BA6-7148-BD4A-BA7978A08ED7}"/>
              </a:ext>
            </a:extLst>
          </p:cNvPr>
          <p:cNvSpPr txBox="1">
            <a:spLocks noChangeArrowheads="1"/>
          </p:cNvSpPr>
          <p:nvPr/>
        </p:nvSpPr>
        <p:spPr bwMode="auto">
          <a:xfrm>
            <a:off x="6819900" y="1944688"/>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FSx</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3" name="Graphic 20">
            <a:extLst>
              <a:ext uri="{FF2B5EF4-FFF2-40B4-BE49-F238E27FC236}">
                <a16:creationId xmlns:a16="http://schemas.microsoft.com/office/drawing/2014/main" id="{C93DAB20-F424-934B-A1D2-8515153AA4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4" name="Graphic 16">
            <a:extLst>
              <a:ext uri="{FF2B5EF4-FFF2-40B4-BE49-F238E27FC236}">
                <a16:creationId xmlns:a16="http://schemas.microsoft.com/office/drawing/2014/main" id="{86AD58F2-B797-5C4D-8A92-AD387498AE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6688"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Graphic 6">
            <a:extLst>
              <a:ext uri="{FF2B5EF4-FFF2-40B4-BE49-F238E27FC236}">
                <a16:creationId xmlns:a16="http://schemas.microsoft.com/office/drawing/2014/main" id="{204140C4-2783-2240-8BF0-31C6C91090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6" name="Title 1">
            <a:extLst>
              <a:ext uri="{FF2B5EF4-FFF2-40B4-BE49-F238E27FC236}">
                <a16:creationId xmlns:a16="http://schemas.microsoft.com/office/drawing/2014/main" id="{BCE95F13-4C4A-E54C-81C5-24816A65FF74}"/>
              </a:ext>
            </a:extLst>
          </p:cNvPr>
          <p:cNvSpPr>
            <a:spLocks noGrp="1" noChangeArrowheads="1"/>
          </p:cNvSpPr>
          <p:nvPr>
            <p:ph type="title"/>
          </p:nvPr>
        </p:nvSpPr>
        <p:spPr>
          <a:xfrm>
            <a:off x="241300" y="365125"/>
            <a:ext cx="8637588" cy="644525"/>
          </a:xfrm>
        </p:spPr>
        <p:txBody>
          <a:bodyPr/>
          <a:lstStyle/>
          <a:p>
            <a:pPr eaLnBrk="1" hangingPunct="1"/>
            <a:r>
              <a:rPr lang="en-US" altLang="en-US" dirty="0"/>
              <a:t>Storage</a:t>
            </a:r>
          </a:p>
        </p:txBody>
      </p:sp>
      <p:sp>
        <p:nvSpPr>
          <p:cNvPr id="172037" name="Footer Placeholder 2">
            <a:extLst>
              <a:ext uri="{FF2B5EF4-FFF2-40B4-BE49-F238E27FC236}">
                <a16:creationId xmlns:a16="http://schemas.microsoft.com/office/drawing/2014/main" id="{C1613C8D-08C8-A34C-BAEA-A0B1314CF7F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72038" name="Slide Number Placeholder 3">
            <a:extLst>
              <a:ext uri="{FF2B5EF4-FFF2-40B4-BE49-F238E27FC236}">
                <a16:creationId xmlns:a16="http://schemas.microsoft.com/office/drawing/2014/main" id="{D1F4F1DB-6A2C-404D-A0E0-60E330D714A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4D1D79C-0A10-024E-9D0E-7CEADF5E2153}" type="slidenum">
              <a:rPr lang="en-US" altLang="en-US" smtClean="0">
                <a:solidFill>
                  <a:srgbClr val="161E2D"/>
                </a:solidFill>
                <a:latin typeface="Arial" panose="020B0604020202020204" pitchFamily="34" charset="0"/>
              </a:rPr>
              <a:pPr fontAlgn="base">
                <a:spcBef>
                  <a:spcPct val="0"/>
                </a:spcBef>
                <a:spcAft>
                  <a:spcPct val="0"/>
                </a:spcAft>
              </a:pPr>
              <a:t>148</a:t>
            </a:fld>
            <a:endParaRPr lang="en-US" altLang="en-US" dirty="0">
              <a:solidFill>
                <a:srgbClr val="161E2D"/>
              </a:solidFill>
              <a:latin typeface="Arial" panose="020B0604020202020204" pitchFamily="34" charset="0"/>
            </a:endParaRPr>
          </a:p>
        </p:txBody>
      </p:sp>
      <p:sp>
        <p:nvSpPr>
          <p:cNvPr id="172039" name="Text Placeholder 4">
            <a:extLst>
              <a:ext uri="{FF2B5EF4-FFF2-40B4-BE49-F238E27FC236}">
                <a16:creationId xmlns:a16="http://schemas.microsoft.com/office/drawing/2014/main" id="{7B995EE1-F1F9-6944-9FB8-1FC58D6D7E80}"/>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3/6</a:t>
            </a:r>
          </a:p>
        </p:txBody>
      </p:sp>
      <p:sp>
        <p:nvSpPr>
          <p:cNvPr id="172040" name="TextBox 9">
            <a:extLst>
              <a:ext uri="{FF2B5EF4-FFF2-40B4-BE49-F238E27FC236}">
                <a16:creationId xmlns:a16="http://schemas.microsoft.com/office/drawing/2014/main" id="{3A2FD6CC-2CE8-814D-BCD6-DE8D91692366}"/>
              </a:ext>
            </a:extLst>
          </p:cNvPr>
          <p:cNvSpPr txBox="1">
            <a:spLocks noChangeArrowheads="1"/>
          </p:cNvSpPr>
          <p:nvPr/>
        </p:nvSpPr>
        <p:spPr bwMode="auto">
          <a:xfrm>
            <a:off x="2249488" y="1946275"/>
            <a:ext cx="2243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Snowball Edge</a:t>
            </a:r>
          </a:p>
        </p:txBody>
      </p:sp>
      <p:cxnSp>
        <p:nvCxnSpPr>
          <p:cNvPr id="11" name="Straight Connector 10">
            <a:extLst>
              <a:ext uri="{FF2B5EF4-FFF2-40B4-BE49-F238E27FC236}">
                <a16:creationId xmlns:a16="http://schemas.microsoft.com/office/drawing/2014/main" id="{7738F0F1-B62A-FE4E-B1C6-62128CFEB80C}"/>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72042" name="TextBox 11">
            <a:extLst>
              <a:ext uri="{FF2B5EF4-FFF2-40B4-BE49-F238E27FC236}">
                <a16:creationId xmlns:a16="http://schemas.microsoft.com/office/drawing/2014/main" id="{DE929B4E-A99C-BF4F-A4F3-48FD3C16F644}"/>
              </a:ext>
            </a:extLst>
          </p:cNvPr>
          <p:cNvSpPr txBox="1">
            <a:spLocks noChangeArrowheads="1"/>
          </p:cNvSpPr>
          <p:nvPr/>
        </p:nvSpPr>
        <p:spPr bwMode="auto">
          <a:xfrm>
            <a:off x="4487863" y="1946275"/>
            <a:ext cx="229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Snowmobile</a:t>
            </a:r>
          </a:p>
        </p:txBody>
      </p:sp>
      <p:sp>
        <p:nvSpPr>
          <p:cNvPr id="172043" name="TextBox 12">
            <a:extLst>
              <a:ext uri="{FF2B5EF4-FFF2-40B4-BE49-F238E27FC236}">
                <a16:creationId xmlns:a16="http://schemas.microsoft.com/office/drawing/2014/main" id="{1BCDD170-A7AC-AD4B-8663-3A81435A4250}"/>
              </a:ext>
            </a:extLst>
          </p:cNvPr>
          <p:cNvSpPr txBox="1">
            <a:spLocks noChangeArrowheads="1"/>
          </p:cNvSpPr>
          <p:nvPr/>
        </p:nvSpPr>
        <p:spPr bwMode="auto">
          <a:xfrm>
            <a:off x="6786563" y="1946275"/>
            <a:ext cx="2279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Snowball</a:t>
            </a:r>
          </a:p>
        </p:txBody>
      </p:sp>
      <p:cxnSp>
        <p:nvCxnSpPr>
          <p:cNvPr id="14" name="Straight Connector 13">
            <a:extLst>
              <a:ext uri="{FF2B5EF4-FFF2-40B4-BE49-F238E27FC236}">
                <a16:creationId xmlns:a16="http://schemas.microsoft.com/office/drawing/2014/main" id="{246532C5-4E6E-C141-9E08-0DB0FEB0E84C}"/>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26DEA00-DDF8-7E4B-9120-0E0DBF8AFC60}"/>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172046" name="TextBox 17">
            <a:extLst>
              <a:ext uri="{FF2B5EF4-FFF2-40B4-BE49-F238E27FC236}">
                <a16:creationId xmlns:a16="http://schemas.microsoft.com/office/drawing/2014/main" id="{561D2E26-4612-E64C-8AD8-E1FF4EFEEC75}"/>
              </a:ext>
            </a:extLst>
          </p:cNvPr>
          <p:cNvSpPr txBox="1">
            <a:spLocks noChangeArrowheads="1"/>
          </p:cNvSpPr>
          <p:nvPr/>
        </p:nvSpPr>
        <p:spPr bwMode="auto">
          <a:xfrm>
            <a:off x="7277101" y="3279775"/>
            <a:ext cx="12652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Snowball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import-export</a:t>
            </a:r>
          </a:p>
        </p:txBody>
      </p:sp>
      <p:pic>
        <p:nvPicPr>
          <p:cNvPr id="172047" name="Graphic 7">
            <a:extLst>
              <a:ext uri="{FF2B5EF4-FFF2-40B4-BE49-F238E27FC236}">
                <a16:creationId xmlns:a16="http://schemas.microsoft.com/office/drawing/2014/main" id="{6491AD07-3D9E-D545-9E6F-1AE3FAC345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1913" y="284162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48" name="TextBox 19">
            <a:extLst>
              <a:ext uri="{FF2B5EF4-FFF2-40B4-BE49-F238E27FC236}">
                <a16:creationId xmlns:a16="http://schemas.microsoft.com/office/drawing/2014/main" id="{DC8672B0-876E-D348-A18A-D5A87F7BDAC9}"/>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Snowcone</a:t>
            </a:r>
          </a:p>
        </p:txBody>
      </p:sp>
      <p:pic>
        <p:nvPicPr>
          <p:cNvPr id="172049" name="Graphic 8">
            <a:extLst>
              <a:ext uri="{FF2B5EF4-FFF2-40B4-BE49-F238E27FC236}">
                <a16:creationId xmlns:a16="http://schemas.microsoft.com/office/drawing/2014/main" id="{C6891048-7D6E-2F4A-970C-DB6F6A0A8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1551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62" name="Graphic 22">
            <a:extLst>
              <a:ext uri="{FF2B5EF4-FFF2-40B4-BE49-F238E27FC236}">
                <a16:creationId xmlns:a16="http://schemas.microsoft.com/office/drawing/2014/main" id="{B9F826C9-6D73-D04B-A499-242196C9B1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4112" y="420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3" name="Graphic 7">
            <a:extLst>
              <a:ext uri="{FF2B5EF4-FFF2-40B4-BE49-F238E27FC236}">
                <a16:creationId xmlns:a16="http://schemas.microsoft.com/office/drawing/2014/main" id="{414CBD39-16E9-194C-A571-52EF829CD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2429" y="420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4" name="Graphic 8">
            <a:extLst>
              <a:ext uri="{FF2B5EF4-FFF2-40B4-BE49-F238E27FC236}">
                <a16:creationId xmlns:a16="http://schemas.microsoft.com/office/drawing/2014/main" id="{0D4A9B47-8231-EF4D-B9AB-A3D9E4B813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5" name="Title 1">
            <a:extLst>
              <a:ext uri="{FF2B5EF4-FFF2-40B4-BE49-F238E27FC236}">
                <a16:creationId xmlns:a16="http://schemas.microsoft.com/office/drawing/2014/main" id="{23B9DC39-63B1-B442-B069-23276794DC6E}"/>
              </a:ext>
            </a:extLst>
          </p:cNvPr>
          <p:cNvSpPr>
            <a:spLocks noGrp="1" noChangeArrowheads="1"/>
          </p:cNvSpPr>
          <p:nvPr>
            <p:ph type="title"/>
          </p:nvPr>
        </p:nvSpPr>
        <p:spPr>
          <a:xfrm>
            <a:off x="241300" y="365125"/>
            <a:ext cx="8637588" cy="644525"/>
          </a:xfrm>
        </p:spPr>
        <p:txBody>
          <a:bodyPr/>
          <a:lstStyle/>
          <a:p>
            <a:pPr eaLnBrk="1" hangingPunct="1"/>
            <a:r>
              <a:rPr lang="en-US" altLang="en-US" dirty="0"/>
              <a:t>Storage</a:t>
            </a:r>
          </a:p>
        </p:txBody>
      </p:sp>
      <p:sp>
        <p:nvSpPr>
          <p:cNvPr id="173066" name="Footer Placeholder 2">
            <a:extLst>
              <a:ext uri="{FF2B5EF4-FFF2-40B4-BE49-F238E27FC236}">
                <a16:creationId xmlns:a16="http://schemas.microsoft.com/office/drawing/2014/main" id="{D73A059D-BC13-104C-A6A7-008AF7C5D094}"/>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73067" name="Slide Number Placeholder 3">
            <a:extLst>
              <a:ext uri="{FF2B5EF4-FFF2-40B4-BE49-F238E27FC236}">
                <a16:creationId xmlns:a16="http://schemas.microsoft.com/office/drawing/2014/main" id="{4454E204-8030-6E42-A468-40E5DB0D175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D51BC54-F435-D14F-B350-82C5DE507B1F}" type="slidenum">
              <a:rPr lang="en-US" altLang="en-US" smtClean="0">
                <a:solidFill>
                  <a:srgbClr val="161E2D"/>
                </a:solidFill>
                <a:latin typeface="Arial" panose="020B0604020202020204" pitchFamily="34" charset="0"/>
              </a:rPr>
              <a:pPr fontAlgn="base">
                <a:spcBef>
                  <a:spcPct val="0"/>
                </a:spcBef>
                <a:spcAft>
                  <a:spcPct val="0"/>
                </a:spcAft>
              </a:pPr>
              <a:t>149</a:t>
            </a:fld>
            <a:endParaRPr lang="en-US" altLang="en-US" dirty="0">
              <a:solidFill>
                <a:srgbClr val="161E2D"/>
              </a:solidFill>
              <a:latin typeface="Arial" panose="020B0604020202020204" pitchFamily="34" charset="0"/>
            </a:endParaRPr>
          </a:p>
        </p:txBody>
      </p:sp>
      <p:sp>
        <p:nvSpPr>
          <p:cNvPr id="173068" name="Text Placeholder 4">
            <a:extLst>
              <a:ext uri="{FF2B5EF4-FFF2-40B4-BE49-F238E27FC236}">
                <a16:creationId xmlns:a16="http://schemas.microsoft.com/office/drawing/2014/main" id="{64A38DB6-F188-F740-8586-42A6E8494E9C}"/>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4/6</a:t>
            </a:r>
          </a:p>
        </p:txBody>
      </p:sp>
      <p:sp>
        <p:nvSpPr>
          <p:cNvPr id="173069" name="TextBox 9">
            <a:extLst>
              <a:ext uri="{FF2B5EF4-FFF2-40B4-BE49-F238E27FC236}">
                <a16:creationId xmlns:a16="http://schemas.microsoft.com/office/drawing/2014/main" id="{5B6C5DC4-5A01-E14D-BEE5-909FCF8B05F2}"/>
              </a:ext>
            </a:extLst>
          </p:cNvPr>
          <p:cNvSpPr txBox="1">
            <a:spLocks noChangeArrowheads="1"/>
          </p:cNvSpPr>
          <p:nvPr/>
        </p:nvSpPr>
        <p:spPr bwMode="auto">
          <a:xfrm>
            <a:off x="2249488" y="1946275"/>
            <a:ext cx="22399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Simple Storage Service (Amazon S3)</a:t>
            </a:r>
          </a:p>
        </p:txBody>
      </p:sp>
      <p:sp>
        <p:nvSpPr>
          <p:cNvPr id="173070" name="TextBox 15">
            <a:extLst>
              <a:ext uri="{FF2B5EF4-FFF2-40B4-BE49-F238E27FC236}">
                <a16:creationId xmlns:a16="http://schemas.microsoft.com/office/drawing/2014/main" id="{045563E7-E74F-7049-9F97-7CD1A1D48789}"/>
              </a:ext>
            </a:extLst>
          </p:cNvPr>
          <p:cNvSpPr txBox="1">
            <a:spLocks noChangeArrowheads="1"/>
          </p:cNvSpPr>
          <p:nvPr/>
        </p:nvSpPr>
        <p:spPr bwMode="auto">
          <a:xfrm>
            <a:off x="10420081" y="4652963"/>
            <a:ext cx="118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Object</a:t>
            </a:r>
          </a:p>
        </p:txBody>
      </p:sp>
      <p:sp>
        <p:nvSpPr>
          <p:cNvPr id="173071" name="TextBox 16">
            <a:extLst>
              <a:ext uri="{FF2B5EF4-FFF2-40B4-BE49-F238E27FC236}">
                <a16:creationId xmlns:a16="http://schemas.microsoft.com/office/drawing/2014/main" id="{A4AC7035-D524-E145-8439-7694D8F309EE}"/>
              </a:ext>
            </a:extLst>
          </p:cNvPr>
          <p:cNvSpPr txBox="1">
            <a:spLocks noChangeArrowheads="1"/>
          </p:cNvSpPr>
          <p:nvPr/>
        </p:nvSpPr>
        <p:spPr bwMode="auto">
          <a:xfrm>
            <a:off x="9278323" y="4660900"/>
            <a:ext cx="11588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VPC access points</a:t>
            </a:r>
          </a:p>
        </p:txBody>
      </p:sp>
      <p:sp>
        <p:nvSpPr>
          <p:cNvPr id="173072" name="TextBox 18">
            <a:extLst>
              <a:ext uri="{FF2B5EF4-FFF2-40B4-BE49-F238E27FC236}">
                <a16:creationId xmlns:a16="http://schemas.microsoft.com/office/drawing/2014/main" id="{4F5943D1-747E-ED40-A857-5A7CFCDB1639}"/>
              </a:ext>
            </a:extLst>
          </p:cNvPr>
          <p:cNvSpPr txBox="1">
            <a:spLocks noChangeArrowheads="1"/>
          </p:cNvSpPr>
          <p:nvPr/>
        </p:nvSpPr>
        <p:spPr bwMode="auto">
          <a:xfrm>
            <a:off x="8004196" y="4667250"/>
            <a:ext cx="1384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Access points</a:t>
            </a:r>
          </a:p>
        </p:txBody>
      </p:sp>
      <p:sp>
        <p:nvSpPr>
          <p:cNvPr id="173073" name="TextBox 20">
            <a:extLst>
              <a:ext uri="{FF2B5EF4-FFF2-40B4-BE49-F238E27FC236}">
                <a16:creationId xmlns:a16="http://schemas.microsoft.com/office/drawing/2014/main" id="{873A5151-4A7B-9A48-9996-CBCA1C63BD62}"/>
              </a:ext>
            </a:extLst>
          </p:cNvPr>
          <p:cNvSpPr txBox="1">
            <a:spLocks noChangeArrowheads="1"/>
          </p:cNvSpPr>
          <p:nvPr/>
        </p:nvSpPr>
        <p:spPr bwMode="auto">
          <a:xfrm>
            <a:off x="3398371" y="4668838"/>
            <a:ext cx="12906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Bucket with</a:t>
            </a:r>
          </a:p>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objects</a:t>
            </a:r>
          </a:p>
        </p:txBody>
      </p:sp>
      <p:sp>
        <p:nvSpPr>
          <p:cNvPr id="173074" name="TextBox 21">
            <a:extLst>
              <a:ext uri="{FF2B5EF4-FFF2-40B4-BE49-F238E27FC236}">
                <a16:creationId xmlns:a16="http://schemas.microsoft.com/office/drawing/2014/main" id="{0ADA8040-8FB6-1946-AF4C-3148181F1E4A}"/>
              </a:ext>
            </a:extLst>
          </p:cNvPr>
          <p:cNvSpPr txBox="1">
            <a:spLocks noChangeArrowheads="1"/>
          </p:cNvSpPr>
          <p:nvPr/>
        </p:nvSpPr>
        <p:spPr bwMode="auto">
          <a:xfrm>
            <a:off x="2190750" y="4675188"/>
            <a:ext cx="13827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Bucket</a:t>
            </a:r>
          </a:p>
        </p:txBody>
      </p:sp>
      <p:pic>
        <p:nvPicPr>
          <p:cNvPr id="173075" name="Graphic 6">
            <a:extLst>
              <a:ext uri="{FF2B5EF4-FFF2-40B4-BE49-F238E27FC236}">
                <a16:creationId xmlns:a16="http://schemas.microsoft.com/office/drawing/2014/main" id="{AEC646D1-481C-C84A-A7E5-4AD4D3C14C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82031" y="420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76" name="Graphic 14">
            <a:extLst>
              <a:ext uri="{FF2B5EF4-FFF2-40B4-BE49-F238E27FC236}">
                <a16:creationId xmlns:a16="http://schemas.microsoft.com/office/drawing/2014/main" id="{3B6C367A-DF0B-4145-BC22-1066579E47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9063" y="420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77" name="Graphic 31">
            <a:extLst>
              <a:ext uri="{FF2B5EF4-FFF2-40B4-BE49-F238E27FC236}">
                <a16:creationId xmlns:a16="http://schemas.microsoft.com/office/drawing/2014/main" id="{5E4317A3-C947-2E4A-BF3D-D754AD5BF3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0746" y="420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78" name="Graphic 55">
            <a:extLst>
              <a:ext uri="{FF2B5EF4-FFF2-40B4-BE49-F238E27FC236}">
                <a16:creationId xmlns:a16="http://schemas.microsoft.com/office/drawing/2014/main" id="{7AEBBED3-4440-6245-BB04-D8EC6975BA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29161" y="420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79" name="Graphic 57">
            <a:extLst>
              <a:ext uri="{FF2B5EF4-FFF2-40B4-BE49-F238E27FC236}">
                <a16:creationId xmlns:a16="http://schemas.microsoft.com/office/drawing/2014/main" id="{BFF1F532-E8CB-AF40-96DD-2A4983EBDE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67478" y="420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82" name="TextBox 50">
            <a:extLst>
              <a:ext uri="{FF2B5EF4-FFF2-40B4-BE49-F238E27FC236}">
                <a16:creationId xmlns:a16="http://schemas.microsoft.com/office/drawing/2014/main" id="{631A07B9-DF2A-0541-9275-0413274344B2}"/>
              </a:ext>
            </a:extLst>
          </p:cNvPr>
          <p:cNvSpPr txBox="1">
            <a:spLocks noChangeArrowheads="1"/>
          </p:cNvSpPr>
          <p:nvPr/>
        </p:nvSpPr>
        <p:spPr bwMode="auto">
          <a:xfrm>
            <a:off x="5732149" y="4668838"/>
            <a:ext cx="12906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Replication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Time Control</a:t>
            </a:r>
          </a:p>
        </p:txBody>
      </p:sp>
      <p:sp>
        <p:nvSpPr>
          <p:cNvPr id="173083" name="TextBox 52">
            <a:extLst>
              <a:ext uri="{FF2B5EF4-FFF2-40B4-BE49-F238E27FC236}">
                <a16:creationId xmlns:a16="http://schemas.microsoft.com/office/drawing/2014/main" id="{C62CA576-856D-4C4E-8A06-95F14E1876F8}"/>
              </a:ext>
            </a:extLst>
          </p:cNvPr>
          <p:cNvSpPr txBox="1">
            <a:spLocks noChangeArrowheads="1"/>
          </p:cNvSpPr>
          <p:nvPr/>
        </p:nvSpPr>
        <p:spPr bwMode="auto">
          <a:xfrm>
            <a:off x="4513422" y="4675188"/>
            <a:ext cx="13827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Replication</a:t>
            </a:r>
          </a:p>
        </p:txBody>
      </p:sp>
      <p:cxnSp>
        <p:nvCxnSpPr>
          <p:cNvPr id="33" name="Straight Connector 32">
            <a:extLst>
              <a:ext uri="{FF2B5EF4-FFF2-40B4-BE49-F238E27FC236}">
                <a16:creationId xmlns:a16="http://schemas.microsoft.com/office/drawing/2014/main" id="{156EF17A-909E-7F48-BD1E-B624239A1FB9}"/>
              </a:ext>
            </a:extLst>
          </p:cNvPr>
          <p:cNvCxnSpPr>
            <a:cxnSpLocks/>
          </p:cNvCxnSpPr>
          <p:nvPr/>
        </p:nvCxnSpPr>
        <p:spPr>
          <a:xfrm>
            <a:off x="314325" y="3932238"/>
            <a:ext cx="11533118" cy="0"/>
          </a:xfrm>
          <a:prstGeom prst="line">
            <a:avLst/>
          </a:prstGeom>
          <a:ln>
            <a:solidFill>
              <a:srgbClr val="D5DBDB"/>
            </a:solidFill>
          </a:ln>
        </p:spPr>
        <p:style>
          <a:lnRef idx="1">
            <a:schemeClr val="accent1"/>
          </a:lnRef>
          <a:fillRef idx="0">
            <a:schemeClr val="accent1"/>
          </a:fillRef>
          <a:effectRef idx="0">
            <a:schemeClr val="accent1"/>
          </a:effectRef>
          <a:fontRef idx="minor">
            <a:schemeClr val="tx1"/>
          </a:fontRef>
        </p:style>
      </p:cxnSp>
      <p:pic>
        <p:nvPicPr>
          <p:cNvPr id="173085" name="Graphic 56">
            <a:extLst>
              <a:ext uri="{FF2B5EF4-FFF2-40B4-BE49-F238E27FC236}">
                <a16:creationId xmlns:a16="http://schemas.microsoft.com/office/drawing/2014/main" id="{5DD6D001-66E7-6449-80B8-35D7925A033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4112" y="281201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86" name="Graphic 58">
            <a:extLst>
              <a:ext uri="{FF2B5EF4-FFF2-40B4-BE49-F238E27FC236}">
                <a16:creationId xmlns:a16="http://schemas.microsoft.com/office/drawing/2014/main" id="{1BE6FABE-B7D3-D644-8C82-9A4C3A4BCA3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82429" y="281201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87" name="TextBox 59">
            <a:extLst>
              <a:ext uri="{FF2B5EF4-FFF2-40B4-BE49-F238E27FC236}">
                <a16:creationId xmlns:a16="http://schemas.microsoft.com/office/drawing/2014/main" id="{77CB86B1-85E2-544E-B9D9-AE5BFD31E29A}"/>
              </a:ext>
            </a:extLst>
          </p:cNvPr>
          <p:cNvSpPr txBox="1">
            <a:spLocks noChangeArrowheads="1"/>
          </p:cNvSpPr>
          <p:nvPr/>
        </p:nvSpPr>
        <p:spPr bwMode="auto">
          <a:xfrm>
            <a:off x="8116640" y="3259138"/>
            <a:ext cx="11588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Glacier Deep Archive</a:t>
            </a:r>
          </a:p>
        </p:txBody>
      </p:sp>
      <p:sp>
        <p:nvSpPr>
          <p:cNvPr id="173088" name="TextBox 60">
            <a:extLst>
              <a:ext uri="{FF2B5EF4-FFF2-40B4-BE49-F238E27FC236}">
                <a16:creationId xmlns:a16="http://schemas.microsoft.com/office/drawing/2014/main" id="{34E58C84-DC2E-5E48-8722-27FE9622CA30}"/>
              </a:ext>
            </a:extLst>
          </p:cNvPr>
          <p:cNvSpPr txBox="1">
            <a:spLocks noChangeArrowheads="1"/>
          </p:cNvSpPr>
          <p:nvPr/>
        </p:nvSpPr>
        <p:spPr bwMode="auto">
          <a:xfrm>
            <a:off x="6658936" y="3265488"/>
            <a:ext cx="17909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Glacier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Flexible Retrieval</a:t>
            </a:r>
            <a:endParaRPr lang="en-US" altLang="en-US" sz="1000" dirty="0">
              <a:latin typeface="Arial" panose="020B0604020202020204" pitchFamily="34" charset="0"/>
              <a:ea typeface="Amazon Ember" panose="020B0603020204020204" pitchFamily="34" charset="0"/>
              <a:cs typeface="Arial" panose="020B0604020202020204" pitchFamily="34" charset="0"/>
            </a:endParaRPr>
          </a:p>
        </p:txBody>
      </p:sp>
      <p:sp>
        <p:nvSpPr>
          <p:cNvPr id="173089" name="TextBox 61">
            <a:extLst>
              <a:ext uri="{FF2B5EF4-FFF2-40B4-BE49-F238E27FC236}">
                <a16:creationId xmlns:a16="http://schemas.microsoft.com/office/drawing/2014/main" id="{85AF7495-05CA-7947-91F9-AE785EEEF765}"/>
              </a:ext>
            </a:extLst>
          </p:cNvPr>
          <p:cNvSpPr txBox="1">
            <a:spLocks noChangeArrowheads="1"/>
          </p:cNvSpPr>
          <p:nvPr/>
        </p:nvSpPr>
        <p:spPr bwMode="auto">
          <a:xfrm>
            <a:off x="3450813" y="3267075"/>
            <a:ext cx="1208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Intelligent-</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Tiering</a:t>
            </a:r>
          </a:p>
        </p:txBody>
      </p:sp>
      <p:sp>
        <p:nvSpPr>
          <p:cNvPr id="173090" name="TextBox 62">
            <a:extLst>
              <a:ext uri="{FF2B5EF4-FFF2-40B4-BE49-F238E27FC236}">
                <a16:creationId xmlns:a16="http://schemas.microsoft.com/office/drawing/2014/main" id="{1BFC19CA-8215-804B-9680-609EBE0D738C}"/>
              </a:ext>
            </a:extLst>
          </p:cNvPr>
          <p:cNvSpPr txBox="1">
            <a:spLocks noChangeArrowheads="1"/>
          </p:cNvSpPr>
          <p:nvPr/>
        </p:nvSpPr>
        <p:spPr bwMode="auto">
          <a:xfrm>
            <a:off x="2190750" y="3273425"/>
            <a:ext cx="13827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Standard</a:t>
            </a:r>
          </a:p>
        </p:txBody>
      </p:sp>
      <p:pic>
        <p:nvPicPr>
          <p:cNvPr id="173091" name="Graphic 63">
            <a:extLst>
              <a:ext uri="{FF2B5EF4-FFF2-40B4-BE49-F238E27FC236}">
                <a16:creationId xmlns:a16="http://schemas.microsoft.com/office/drawing/2014/main" id="{9B0E541F-A9E3-5346-935C-401DF5B62E4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59063" y="281201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92" name="Graphic 64">
            <a:extLst>
              <a:ext uri="{FF2B5EF4-FFF2-40B4-BE49-F238E27FC236}">
                <a16:creationId xmlns:a16="http://schemas.microsoft.com/office/drawing/2014/main" id="{501032CA-F935-3943-8599-BD59642BDB8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20746" y="281201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93" name="Graphic 65">
            <a:extLst>
              <a:ext uri="{FF2B5EF4-FFF2-40B4-BE49-F238E27FC236}">
                <a16:creationId xmlns:a16="http://schemas.microsoft.com/office/drawing/2014/main" id="{2C253DCA-88F9-CA47-B245-C275139D742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467478" y="281201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94" name="Graphic 66">
            <a:extLst>
              <a:ext uri="{FF2B5EF4-FFF2-40B4-BE49-F238E27FC236}">
                <a16:creationId xmlns:a16="http://schemas.microsoft.com/office/drawing/2014/main" id="{27A2FBEB-B16D-5C48-AABF-654B9E13899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05795" y="281201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95" name="TextBox 67">
            <a:extLst>
              <a:ext uri="{FF2B5EF4-FFF2-40B4-BE49-F238E27FC236}">
                <a16:creationId xmlns:a16="http://schemas.microsoft.com/office/drawing/2014/main" id="{82C0AC65-10D1-9B41-8918-517937DCE240}"/>
              </a:ext>
            </a:extLst>
          </p:cNvPr>
          <p:cNvSpPr txBox="1">
            <a:spLocks noChangeArrowheads="1"/>
          </p:cNvSpPr>
          <p:nvPr/>
        </p:nvSpPr>
        <p:spPr bwMode="auto">
          <a:xfrm>
            <a:off x="5794488" y="3267075"/>
            <a:ext cx="11588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One</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Zone-IA</a:t>
            </a:r>
          </a:p>
        </p:txBody>
      </p:sp>
      <p:sp>
        <p:nvSpPr>
          <p:cNvPr id="173096" name="TextBox 68">
            <a:extLst>
              <a:ext uri="{FF2B5EF4-FFF2-40B4-BE49-F238E27FC236}">
                <a16:creationId xmlns:a16="http://schemas.microsoft.com/office/drawing/2014/main" id="{B04FCC88-D0C0-8A4B-9699-5BAC360843FE}"/>
              </a:ext>
            </a:extLst>
          </p:cNvPr>
          <p:cNvSpPr txBox="1">
            <a:spLocks noChangeArrowheads="1"/>
          </p:cNvSpPr>
          <p:nvPr/>
        </p:nvSpPr>
        <p:spPr bwMode="auto">
          <a:xfrm>
            <a:off x="4495596" y="3273425"/>
            <a:ext cx="13843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Standard-IA</a:t>
            </a:r>
          </a:p>
        </p:txBody>
      </p:sp>
      <p:sp>
        <p:nvSpPr>
          <p:cNvPr id="45" name="TextBox 59">
            <a:extLst>
              <a:ext uri="{FF2B5EF4-FFF2-40B4-BE49-F238E27FC236}">
                <a16:creationId xmlns:a16="http://schemas.microsoft.com/office/drawing/2014/main" id="{8D6911E7-90E1-3C41-8B67-5A2F73443096}"/>
              </a:ext>
            </a:extLst>
          </p:cNvPr>
          <p:cNvSpPr txBox="1">
            <a:spLocks noChangeArrowheads="1"/>
          </p:cNvSpPr>
          <p:nvPr/>
        </p:nvSpPr>
        <p:spPr bwMode="auto">
          <a:xfrm>
            <a:off x="10437198" y="3259138"/>
            <a:ext cx="11588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on Outposts</a:t>
            </a:r>
          </a:p>
        </p:txBody>
      </p:sp>
      <p:pic>
        <p:nvPicPr>
          <p:cNvPr id="46" name="Graphic 65">
            <a:extLst>
              <a:ext uri="{FF2B5EF4-FFF2-40B4-BE49-F238E27FC236}">
                <a16:creationId xmlns:a16="http://schemas.microsoft.com/office/drawing/2014/main" id="{3920B555-0938-B549-A925-3D61C093172C}"/>
              </a:ext>
            </a:extLst>
          </p:cNvPr>
          <p:cNvPicPr>
            <a:picLocks noChangeAspect="1" noChangeArrowheads="1"/>
          </p:cNvPicPr>
          <p:nvPr/>
        </p:nvPicPr>
        <p:blipFill>
          <a:blip r:embed="rId16">
            <a:extLst>
              <a:ext uri="{96DAC541-7B7A-43D3-8B79-37D633B846F1}">
                <asvg:svgBlip xmlns:asvg="http://schemas.microsoft.com/office/drawing/2016/SVG/main" r:embed="rId17"/>
              </a:ext>
            </a:extLst>
          </a:blip>
          <a:srcRect/>
          <a:stretch/>
        </p:blipFill>
        <p:spPr bwMode="auto">
          <a:xfrm>
            <a:off x="10782031" y="281201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Graphic 22">
            <a:extLst>
              <a:ext uri="{FF2B5EF4-FFF2-40B4-BE49-F238E27FC236}">
                <a16:creationId xmlns:a16="http://schemas.microsoft.com/office/drawing/2014/main" id="{7EAB76C7-5DDD-2E40-987C-E80BEAD25CD8}"/>
              </a:ext>
            </a:extLst>
          </p:cNvPr>
          <p:cNvPicPr>
            <a:picLocks noChangeAspect="1" noChangeArrowheads="1"/>
          </p:cNvPicPr>
          <p:nvPr/>
        </p:nvPicPr>
        <p:blipFill>
          <a:blip r:embed="rId18">
            <a:extLst>
              <a:ext uri="{96DAC541-7B7A-43D3-8B79-37D633B846F1}">
                <asvg:svgBlip xmlns:asvg="http://schemas.microsoft.com/office/drawing/2016/SVG/main" r:embed="rId19"/>
              </a:ext>
            </a:extLst>
          </a:blip>
          <a:srcRect/>
          <a:stretch/>
        </p:blipFill>
        <p:spPr bwMode="auto">
          <a:xfrm>
            <a:off x="7322238" y="42021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Box 50">
            <a:extLst>
              <a:ext uri="{FF2B5EF4-FFF2-40B4-BE49-F238E27FC236}">
                <a16:creationId xmlns:a16="http://schemas.microsoft.com/office/drawing/2014/main" id="{80111A4F-2661-B14A-9778-A918B692E8A4}"/>
              </a:ext>
            </a:extLst>
          </p:cNvPr>
          <p:cNvSpPr txBox="1">
            <a:spLocks noChangeArrowheads="1"/>
          </p:cNvSpPr>
          <p:nvPr/>
        </p:nvSpPr>
        <p:spPr bwMode="auto">
          <a:xfrm>
            <a:off x="6910275" y="4668838"/>
            <a:ext cx="12906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Storage </a:t>
            </a:r>
            <a:br>
              <a:rPr lang="en-US" altLang="en-US" sz="1100" dirty="0">
                <a:latin typeface="Arial" panose="020B0604020202020204" pitchFamily="34" charset="0"/>
                <a:ea typeface="Amazon Ember" panose="020B0603020204020204" pitchFamily="34" charset="0"/>
                <a:cs typeface="Arial" panose="020B0604020202020204" pitchFamily="34" charset="0"/>
              </a:rPr>
            </a:br>
            <a:r>
              <a:rPr lang="en-US" altLang="en-US" sz="1100" dirty="0">
                <a:latin typeface="Arial" panose="020B0604020202020204" pitchFamily="34" charset="0"/>
                <a:ea typeface="Amazon Ember" panose="020B0603020204020204" pitchFamily="34" charset="0"/>
                <a:cs typeface="Arial" panose="020B0604020202020204" pitchFamily="34" charset="0"/>
              </a:rPr>
              <a:t>Lens</a:t>
            </a:r>
          </a:p>
        </p:txBody>
      </p:sp>
      <p:sp>
        <p:nvSpPr>
          <p:cNvPr id="39" name="TextBox 20">
            <a:extLst>
              <a:ext uri="{FF2B5EF4-FFF2-40B4-BE49-F238E27FC236}">
                <a16:creationId xmlns:a16="http://schemas.microsoft.com/office/drawing/2014/main" id="{1DE5C43B-A61B-544D-8BB9-4696DEAF0E14}"/>
              </a:ext>
            </a:extLst>
          </p:cNvPr>
          <p:cNvSpPr txBox="1">
            <a:spLocks noChangeArrowheads="1"/>
          </p:cNvSpPr>
          <p:nvPr/>
        </p:nvSpPr>
        <p:spPr bwMode="auto">
          <a:xfrm>
            <a:off x="3751263" y="5599373"/>
            <a:ext cx="178849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Object Lambda access points</a:t>
            </a:r>
          </a:p>
        </p:txBody>
      </p:sp>
      <p:sp>
        <p:nvSpPr>
          <p:cNvPr id="40" name="TextBox 21">
            <a:extLst>
              <a:ext uri="{FF2B5EF4-FFF2-40B4-BE49-F238E27FC236}">
                <a16:creationId xmlns:a16="http://schemas.microsoft.com/office/drawing/2014/main" id="{37791C83-AD21-7B4D-B3B8-E92FB0B80122}"/>
              </a:ext>
            </a:extLst>
          </p:cNvPr>
          <p:cNvSpPr txBox="1">
            <a:spLocks noChangeArrowheads="1"/>
          </p:cNvSpPr>
          <p:nvPr/>
        </p:nvSpPr>
        <p:spPr bwMode="auto">
          <a:xfrm>
            <a:off x="2190750" y="5605723"/>
            <a:ext cx="13827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Object Lambda</a:t>
            </a:r>
          </a:p>
        </p:txBody>
      </p:sp>
      <p:pic>
        <p:nvPicPr>
          <p:cNvPr id="41" name="Graphic 14">
            <a:extLst>
              <a:ext uri="{FF2B5EF4-FFF2-40B4-BE49-F238E27FC236}">
                <a16:creationId xmlns:a16="http://schemas.microsoft.com/office/drawing/2014/main" id="{9E17AB06-F115-9444-BE4C-5EADA449FEFB}"/>
              </a:ext>
            </a:extLst>
          </p:cNvPr>
          <p:cNvPicPr>
            <a:picLocks noChangeAspect="1" noChangeArrowheads="1"/>
          </p:cNvPicPr>
          <p:nvPr/>
        </p:nvPicPr>
        <p:blipFill>
          <a:blip r:embed="rId20">
            <a:extLst>
              <a:ext uri="{96DAC541-7B7A-43D3-8B79-37D633B846F1}">
                <asvg:svgBlip xmlns:asvg="http://schemas.microsoft.com/office/drawing/2016/SVG/main" r:embed="rId21"/>
              </a:ext>
            </a:extLst>
          </a:blip>
          <a:srcRect/>
          <a:stretch/>
        </p:blipFill>
        <p:spPr bwMode="auto">
          <a:xfrm>
            <a:off x="2659063" y="513264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Graphic 31">
            <a:extLst>
              <a:ext uri="{FF2B5EF4-FFF2-40B4-BE49-F238E27FC236}">
                <a16:creationId xmlns:a16="http://schemas.microsoft.com/office/drawing/2014/main" id="{0E2139C7-BBDC-DB4F-958E-FDCD079772E8}"/>
              </a:ext>
            </a:extLst>
          </p:cNvPr>
          <p:cNvPicPr>
            <a:picLocks noChangeAspect="1" noChangeArrowheads="1"/>
          </p:cNvPicPr>
          <p:nvPr/>
        </p:nvPicPr>
        <p:blipFill>
          <a:blip r:embed="rId22">
            <a:extLst>
              <a:ext uri="{96DAC541-7B7A-43D3-8B79-37D633B846F1}">
                <asvg:svgBlip xmlns:asvg="http://schemas.microsoft.com/office/drawing/2016/SVG/main" r:embed="rId23"/>
              </a:ext>
            </a:extLst>
          </a:blip>
          <a:srcRect/>
          <a:stretch/>
        </p:blipFill>
        <p:spPr bwMode="auto">
          <a:xfrm>
            <a:off x="4423378" y="513264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59">
            <a:extLst>
              <a:ext uri="{FF2B5EF4-FFF2-40B4-BE49-F238E27FC236}">
                <a16:creationId xmlns:a16="http://schemas.microsoft.com/office/drawing/2014/main" id="{D2A16E09-CDED-8F48-A800-30ADB91D6A16}"/>
              </a:ext>
            </a:extLst>
          </p:cNvPr>
          <p:cNvSpPr txBox="1">
            <a:spLocks noChangeArrowheads="1"/>
          </p:cNvSpPr>
          <p:nvPr/>
        </p:nvSpPr>
        <p:spPr bwMode="auto">
          <a:xfrm>
            <a:off x="9269510" y="3259138"/>
            <a:ext cx="12080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S3 Glacier Instant Retrieval</a:t>
            </a:r>
          </a:p>
        </p:txBody>
      </p:sp>
      <p:pic>
        <p:nvPicPr>
          <p:cNvPr id="44" name="Graphic 65">
            <a:extLst>
              <a:ext uri="{FF2B5EF4-FFF2-40B4-BE49-F238E27FC236}">
                <a16:creationId xmlns:a16="http://schemas.microsoft.com/office/drawing/2014/main" id="{AD03FDE7-1BDE-B548-92D5-5DBC10568B0D}"/>
              </a:ext>
            </a:extLst>
          </p:cNvPr>
          <p:cNvPicPr>
            <a:picLocks noChangeAspect="1" noChangeArrowheads="1"/>
          </p:cNvPicPr>
          <p:nvPr/>
        </p:nvPicPr>
        <p:blipFill>
          <a:blip r:embed="rId24">
            <a:extLst>
              <a:ext uri="{96DAC541-7B7A-43D3-8B79-37D633B846F1}">
                <asvg:svgBlip xmlns:asvg="http://schemas.microsoft.com/office/drawing/2016/SVG/main" r:embed="rId25"/>
              </a:ext>
            </a:extLst>
          </a:blip>
          <a:srcRect/>
          <a:stretch/>
        </p:blipFill>
        <p:spPr bwMode="auto">
          <a:xfrm>
            <a:off x="9620348" y="281201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5" name="Title 1">
            <a:extLst>
              <a:ext uri="{FF2B5EF4-FFF2-40B4-BE49-F238E27FC236}">
                <a16:creationId xmlns:a16="http://schemas.microsoft.com/office/drawing/2014/main" id="{23B9DC39-63B1-B442-B069-23276794DC6E}"/>
              </a:ext>
            </a:extLst>
          </p:cNvPr>
          <p:cNvSpPr>
            <a:spLocks noGrp="1" noChangeArrowheads="1"/>
          </p:cNvSpPr>
          <p:nvPr>
            <p:ph type="title"/>
          </p:nvPr>
        </p:nvSpPr>
        <p:spPr/>
        <p:txBody>
          <a:bodyPr/>
          <a:lstStyle/>
          <a:p>
            <a:pPr eaLnBrk="1" hangingPunct="1"/>
            <a:r>
              <a:rPr lang="en-US" altLang="en-US" dirty="0"/>
              <a:t>Storage</a:t>
            </a:r>
          </a:p>
        </p:txBody>
      </p:sp>
      <p:sp>
        <p:nvSpPr>
          <p:cNvPr id="173068" name="Text Placeholder 4">
            <a:extLst>
              <a:ext uri="{FF2B5EF4-FFF2-40B4-BE49-F238E27FC236}">
                <a16:creationId xmlns:a16="http://schemas.microsoft.com/office/drawing/2014/main" id="{64A38DB6-F188-F740-8586-42A6E8494E9C}"/>
              </a:ext>
            </a:extLst>
          </p:cNvPr>
          <p:cNvSpPr>
            <a:spLocks noGrp="1" noChangeArrowheads="1"/>
          </p:cNvSpPr>
          <p:nvPr>
            <p:ph type="body" sz="quarter" idx="10"/>
          </p:nvPr>
        </p:nvSpPr>
        <p:spPr/>
        <p:txBody>
          <a:bodyPr/>
          <a:lstStyle/>
          <a:p>
            <a:pPr eaLnBrk="1" hangingPunct="1"/>
            <a:r>
              <a:rPr lang="en-US" altLang="en-US" dirty="0"/>
              <a:t>5/6</a:t>
            </a:r>
          </a:p>
        </p:txBody>
      </p:sp>
      <p:sp>
        <p:nvSpPr>
          <p:cNvPr id="173066" name="Footer Placeholder 2">
            <a:extLst>
              <a:ext uri="{FF2B5EF4-FFF2-40B4-BE49-F238E27FC236}">
                <a16:creationId xmlns:a16="http://schemas.microsoft.com/office/drawing/2014/main" id="{D73A059D-BC13-104C-A6A7-008AF7C5D094}"/>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73067" name="Slide Number Placeholder 3">
            <a:extLst>
              <a:ext uri="{FF2B5EF4-FFF2-40B4-BE49-F238E27FC236}">
                <a16:creationId xmlns:a16="http://schemas.microsoft.com/office/drawing/2014/main" id="{4454E204-8030-6E42-A468-40E5DB0D175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D51BC54-F435-D14F-B350-82C5DE507B1F}" type="slidenum">
              <a:rPr lang="en-US" altLang="en-US" smtClean="0">
                <a:solidFill>
                  <a:srgbClr val="161E2D"/>
                </a:solidFill>
                <a:latin typeface="Arial" panose="020B0604020202020204" pitchFamily="34" charset="0"/>
              </a:rPr>
              <a:pPr fontAlgn="base">
                <a:spcBef>
                  <a:spcPct val="0"/>
                </a:spcBef>
                <a:spcAft>
                  <a:spcPct val="0"/>
                </a:spcAft>
              </a:pPr>
              <a:t>150</a:t>
            </a:fld>
            <a:endParaRPr lang="en-US" altLang="en-US" dirty="0">
              <a:solidFill>
                <a:srgbClr val="161E2D"/>
              </a:solidFill>
              <a:latin typeface="Arial" panose="020B0604020202020204" pitchFamily="34" charset="0"/>
            </a:endParaRPr>
          </a:p>
        </p:txBody>
      </p:sp>
      <p:sp>
        <p:nvSpPr>
          <p:cNvPr id="173069" name="TextBox 9">
            <a:extLst>
              <a:ext uri="{FF2B5EF4-FFF2-40B4-BE49-F238E27FC236}">
                <a16:creationId xmlns:a16="http://schemas.microsoft.com/office/drawing/2014/main" id="{5B6C5DC4-5A01-E14D-BEE5-909FCF8B05F2}"/>
              </a:ext>
            </a:extLst>
          </p:cNvPr>
          <p:cNvSpPr txBox="1">
            <a:spLocks noChangeArrowheads="1"/>
          </p:cNvSpPr>
          <p:nvPr/>
        </p:nvSpPr>
        <p:spPr bwMode="auto">
          <a:xfrm>
            <a:off x="2249488" y="1946275"/>
            <a:ext cx="22399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S3 on Outposts</a:t>
            </a:r>
          </a:p>
        </p:txBody>
      </p:sp>
      <p:pic>
        <p:nvPicPr>
          <p:cNvPr id="44" name="Graphic 43">
            <a:extLst>
              <a:ext uri="{FF2B5EF4-FFF2-40B4-BE49-F238E27FC236}">
                <a16:creationId xmlns:a16="http://schemas.microsoft.com/office/drawing/2014/main" id="{E7D54708-3F20-9C4E-A40E-E5F29C4350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9263" y="1181101"/>
            <a:ext cx="762000" cy="762000"/>
          </a:xfrm>
          <a:prstGeom prst="rect">
            <a:avLst/>
          </a:prstGeom>
        </p:spPr>
      </p:pic>
      <p:pic>
        <p:nvPicPr>
          <p:cNvPr id="16" name="Graphic 48">
            <a:extLst>
              <a:ext uri="{FF2B5EF4-FFF2-40B4-BE49-F238E27FC236}">
                <a16:creationId xmlns:a16="http://schemas.microsoft.com/office/drawing/2014/main" id="{B43862B2-EF5F-5B45-B668-7E4BAF6BFA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6464"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23">
            <a:extLst>
              <a:ext uri="{FF2B5EF4-FFF2-40B4-BE49-F238E27FC236}">
                <a16:creationId xmlns:a16="http://schemas.microsoft.com/office/drawing/2014/main" id="{A26D87E1-E8C3-8A4A-8AE3-18C38598E234}"/>
              </a:ext>
            </a:extLst>
          </p:cNvPr>
          <p:cNvSpPr txBox="1">
            <a:spLocks noChangeArrowheads="1"/>
          </p:cNvSpPr>
          <p:nvPr/>
        </p:nvSpPr>
        <p:spPr bwMode="auto">
          <a:xfrm>
            <a:off x="4566047" y="3243263"/>
            <a:ext cx="1022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Vault</a:t>
            </a:r>
          </a:p>
        </p:txBody>
      </p:sp>
      <p:sp>
        <p:nvSpPr>
          <p:cNvPr id="18" name="TextBox 24">
            <a:extLst>
              <a:ext uri="{FF2B5EF4-FFF2-40B4-BE49-F238E27FC236}">
                <a16:creationId xmlns:a16="http://schemas.microsoft.com/office/drawing/2014/main" id="{EB9558A5-D13B-AC4C-8C3F-DD670DD6C81F}"/>
              </a:ext>
            </a:extLst>
          </p:cNvPr>
          <p:cNvSpPr txBox="1">
            <a:spLocks noChangeArrowheads="1"/>
          </p:cNvSpPr>
          <p:nvPr/>
        </p:nvSpPr>
        <p:spPr bwMode="auto">
          <a:xfrm>
            <a:off x="5545534" y="3243263"/>
            <a:ext cx="12128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Archive</a:t>
            </a:r>
          </a:p>
        </p:txBody>
      </p:sp>
      <p:pic>
        <p:nvPicPr>
          <p:cNvPr id="19" name="Graphic 37">
            <a:extLst>
              <a:ext uri="{FF2B5EF4-FFF2-40B4-BE49-F238E27FC236}">
                <a16:creationId xmlns:a16="http://schemas.microsoft.com/office/drawing/2014/main" id="{AB0E6A00-11EA-4143-A96D-C1BEA01FD1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1772" y="27924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phic 39">
            <a:extLst>
              <a:ext uri="{FF2B5EF4-FFF2-40B4-BE49-F238E27FC236}">
                <a16:creationId xmlns:a16="http://schemas.microsoft.com/office/drawing/2014/main" id="{BAB1026B-6632-7C44-B407-3AD937031F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1322" y="27924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44">
            <a:extLst>
              <a:ext uri="{FF2B5EF4-FFF2-40B4-BE49-F238E27FC236}">
                <a16:creationId xmlns:a16="http://schemas.microsoft.com/office/drawing/2014/main" id="{805EEC97-CA45-4B47-B367-F635F6983AC2}"/>
              </a:ext>
            </a:extLst>
          </p:cNvPr>
          <p:cNvSpPr txBox="1">
            <a:spLocks noChangeArrowheads="1"/>
          </p:cNvSpPr>
          <p:nvPr/>
        </p:nvSpPr>
        <p:spPr bwMode="auto">
          <a:xfrm>
            <a:off x="4530501" y="1946275"/>
            <a:ext cx="2201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Simple Storage Service Glacier</a:t>
            </a:r>
          </a:p>
        </p:txBody>
      </p:sp>
      <p:cxnSp>
        <p:nvCxnSpPr>
          <p:cNvPr id="22" name="Straight Connector 21">
            <a:extLst>
              <a:ext uri="{FF2B5EF4-FFF2-40B4-BE49-F238E27FC236}">
                <a16:creationId xmlns:a16="http://schemas.microsoft.com/office/drawing/2014/main" id="{C7E5321B-5523-F54D-BE9F-EFC890D9C2CA}"/>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pic>
        <p:nvPicPr>
          <p:cNvPr id="15" name="Graphic 20">
            <a:extLst>
              <a:ext uri="{FF2B5EF4-FFF2-40B4-BE49-F238E27FC236}">
                <a16:creationId xmlns:a16="http://schemas.microsoft.com/office/drawing/2014/main" id="{CE23E5A2-B75F-AF48-A46F-D25DF471A07C}"/>
              </a:ext>
            </a:extLst>
          </p:cNvPr>
          <p:cNvPicPr>
            <a:picLocks noChangeAspect="1" noChangeArrowheads="1"/>
          </p:cNvPicPr>
          <p:nvPr/>
        </p:nvPicPr>
        <p:blipFill>
          <a:blip r:embed="rId7">
            <a:extLst>
              <a:ext uri="{96DAC541-7B7A-43D3-8B79-37D633B846F1}">
                <asvg:svgBlip xmlns:asvg="http://schemas.microsoft.com/office/drawing/2016/SVG/main" r:embed="rId8"/>
              </a:ext>
            </a:extLst>
          </a:blip>
          <a:srcRect/>
          <a:stretch/>
        </p:blipFill>
        <p:spPr bwMode="auto">
          <a:xfrm>
            <a:off x="7535863" y="1184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12">
            <a:extLst>
              <a:ext uri="{FF2B5EF4-FFF2-40B4-BE49-F238E27FC236}">
                <a16:creationId xmlns:a16="http://schemas.microsoft.com/office/drawing/2014/main" id="{2F89A79F-DD6C-4C4E-88B4-89204A75C668}"/>
              </a:ext>
            </a:extLst>
          </p:cNvPr>
          <p:cNvSpPr txBox="1">
            <a:spLocks noChangeArrowheads="1"/>
          </p:cNvSpPr>
          <p:nvPr/>
        </p:nvSpPr>
        <p:spPr bwMode="auto">
          <a:xfrm>
            <a:off x="6786563" y="1946275"/>
            <a:ext cx="227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FSx for NetApp ONTAP</a:t>
            </a:r>
          </a:p>
        </p:txBody>
      </p:sp>
      <p:cxnSp>
        <p:nvCxnSpPr>
          <p:cNvPr id="24" name="Straight Connector 23">
            <a:extLst>
              <a:ext uri="{FF2B5EF4-FFF2-40B4-BE49-F238E27FC236}">
                <a16:creationId xmlns:a16="http://schemas.microsoft.com/office/drawing/2014/main" id="{807C5586-AFAC-6D4D-90E2-A1D5BBF58CA2}"/>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F3CB2D9-3F24-BE4F-82F3-237325364EF4}"/>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
        <p:nvSpPr>
          <p:cNvPr id="26" name="TextBox 19">
            <a:extLst>
              <a:ext uri="{FF2B5EF4-FFF2-40B4-BE49-F238E27FC236}">
                <a16:creationId xmlns:a16="http://schemas.microsoft.com/office/drawing/2014/main" id="{597EE80B-96D5-A44E-85F8-9A0F13C3C276}"/>
              </a:ext>
            </a:extLst>
          </p:cNvPr>
          <p:cNvSpPr txBox="1">
            <a:spLocks noChangeArrowheads="1"/>
          </p:cNvSpPr>
          <p:nvPr/>
        </p:nvSpPr>
        <p:spPr bwMode="auto">
          <a:xfrm>
            <a:off x="9102725" y="1946275"/>
            <a:ext cx="220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FSx for OpenZFS</a:t>
            </a:r>
          </a:p>
        </p:txBody>
      </p:sp>
      <p:pic>
        <p:nvPicPr>
          <p:cNvPr id="27" name="Graphic 8">
            <a:extLst>
              <a:ext uri="{FF2B5EF4-FFF2-40B4-BE49-F238E27FC236}">
                <a16:creationId xmlns:a16="http://schemas.microsoft.com/office/drawing/2014/main" id="{C3F1E5A2-7DE7-5846-B8CE-7E9F18B7F766}"/>
              </a:ext>
            </a:extLst>
          </p:cNvPr>
          <p:cNvPicPr>
            <a:picLocks noChangeAspect="1" noChangeArrowheads="1"/>
          </p:cNvPicPr>
          <p:nvPr/>
        </p:nvPicPr>
        <p:blipFill>
          <a:blip r:embed="rId9">
            <a:extLst>
              <a:ext uri="{96DAC541-7B7A-43D3-8B79-37D633B846F1}">
                <asvg:svgBlip xmlns:asvg="http://schemas.microsoft.com/office/drawing/2016/SVG/main" r:embed="rId10"/>
              </a:ext>
            </a:extLst>
          </a:blip>
          <a:srcRect/>
          <a:stretch/>
        </p:blipFill>
        <p:spPr bwMode="auto">
          <a:xfrm>
            <a:off x="9815513" y="1182688"/>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7936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5" name="Title 1">
            <a:extLst>
              <a:ext uri="{FF2B5EF4-FFF2-40B4-BE49-F238E27FC236}">
                <a16:creationId xmlns:a16="http://schemas.microsoft.com/office/drawing/2014/main" id="{23B9DC39-63B1-B442-B069-23276794DC6E}"/>
              </a:ext>
            </a:extLst>
          </p:cNvPr>
          <p:cNvSpPr>
            <a:spLocks noGrp="1" noChangeArrowheads="1"/>
          </p:cNvSpPr>
          <p:nvPr>
            <p:ph type="title"/>
          </p:nvPr>
        </p:nvSpPr>
        <p:spPr/>
        <p:txBody>
          <a:bodyPr/>
          <a:lstStyle/>
          <a:p>
            <a:pPr eaLnBrk="1" hangingPunct="1"/>
            <a:r>
              <a:rPr lang="en-US" altLang="en-US" dirty="0"/>
              <a:t>Storage</a:t>
            </a:r>
          </a:p>
        </p:txBody>
      </p:sp>
      <p:sp>
        <p:nvSpPr>
          <p:cNvPr id="173068" name="Text Placeholder 4">
            <a:extLst>
              <a:ext uri="{FF2B5EF4-FFF2-40B4-BE49-F238E27FC236}">
                <a16:creationId xmlns:a16="http://schemas.microsoft.com/office/drawing/2014/main" id="{64A38DB6-F188-F740-8586-42A6E8494E9C}"/>
              </a:ext>
            </a:extLst>
          </p:cNvPr>
          <p:cNvSpPr>
            <a:spLocks noGrp="1" noChangeArrowheads="1"/>
          </p:cNvSpPr>
          <p:nvPr>
            <p:ph type="body" sz="quarter" idx="10"/>
          </p:nvPr>
        </p:nvSpPr>
        <p:spPr/>
        <p:txBody>
          <a:bodyPr/>
          <a:lstStyle/>
          <a:p>
            <a:pPr eaLnBrk="1" hangingPunct="1"/>
            <a:r>
              <a:rPr lang="en-US" altLang="en-US" dirty="0"/>
              <a:t>6/6</a:t>
            </a:r>
          </a:p>
        </p:txBody>
      </p:sp>
      <p:sp>
        <p:nvSpPr>
          <p:cNvPr id="173066" name="Footer Placeholder 2">
            <a:extLst>
              <a:ext uri="{FF2B5EF4-FFF2-40B4-BE49-F238E27FC236}">
                <a16:creationId xmlns:a16="http://schemas.microsoft.com/office/drawing/2014/main" id="{D73A059D-BC13-104C-A6A7-008AF7C5D094}"/>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173067" name="Slide Number Placeholder 3">
            <a:extLst>
              <a:ext uri="{FF2B5EF4-FFF2-40B4-BE49-F238E27FC236}">
                <a16:creationId xmlns:a16="http://schemas.microsoft.com/office/drawing/2014/main" id="{4454E204-8030-6E42-A468-40E5DB0D175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D51BC54-F435-D14F-B350-82C5DE507B1F}" type="slidenum">
              <a:rPr lang="en-US" altLang="en-US" smtClean="0">
                <a:solidFill>
                  <a:srgbClr val="161E2D"/>
                </a:solidFill>
                <a:latin typeface="Arial" panose="020B0604020202020204" pitchFamily="34" charset="0"/>
              </a:rPr>
              <a:pPr fontAlgn="base">
                <a:spcBef>
                  <a:spcPct val="0"/>
                </a:spcBef>
                <a:spcAft>
                  <a:spcPct val="0"/>
                </a:spcAft>
              </a:pPr>
              <a:t>151</a:t>
            </a:fld>
            <a:endParaRPr lang="en-US" altLang="en-US" dirty="0">
              <a:solidFill>
                <a:srgbClr val="161E2D"/>
              </a:solidFill>
              <a:latin typeface="Arial" panose="020B0604020202020204" pitchFamily="34" charset="0"/>
            </a:endParaRPr>
          </a:p>
        </p:txBody>
      </p:sp>
      <p:sp>
        <p:nvSpPr>
          <p:cNvPr id="173069" name="TextBox 9">
            <a:extLst>
              <a:ext uri="{FF2B5EF4-FFF2-40B4-BE49-F238E27FC236}">
                <a16:creationId xmlns:a16="http://schemas.microsoft.com/office/drawing/2014/main" id="{5B6C5DC4-5A01-E14D-BEE5-909FCF8B05F2}"/>
              </a:ext>
            </a:extLst>
          </p:cNvPr>
          <p:cNvSpPr txBox="1">
            <a:spLocks noChangeArrowheads="1"/>
          </p:cNvSpPr>
          <p:nvPr/>
        </p:nvSpPr>
        <p:spPr bwMode="auto">
          <a:xfrm>
            <a:off x="2249488" y="1946275"/>
            <a:ext cx="22399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AWS Backup</a:t>
            </a:r>
          </a:p>
        </p:txBody>
      </p:sp>
      <p:pic>
        <p:nvPicPr>
          <p:cNvPr id="44" name="Graphic 43">
            <a:extLst>
              <a:ext uri="{FF2B5EF4-FFF2-40B4-BE49-F238E27FC236}">
                <a16:creationId xmlns:a16="http://schemas.microsoft.com/office/drawing/2014/main" id="{E7D54708-3F20-9C4E-A40E-E5F29C43507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989263" y="1181101"/>
            <a:ext cx="762000" cy="762000"/>
          </a:xfrm>
          <a:prstGeom prst="rect">
            <a:avLst/>
          </a:prstGeom>
        </p:spPr>
      </p:pic>
      <p:pic>
        <p:nvPicPr>
          <p:cNvPr id="28" name="Graphic 27">
            <a:extLst>
              <a:ext uri="{FF2B5EF4-FFF2-40B4-BE49-F238E27FC236}">
                <a16:creationId xmlns:a16="http://schemas.microsoft.com/office/drawing/2014/main" id="{A85AEE7B-2806-2349-B59C-2ECC0FB173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23683" y="2822575"/>
            <a:ext cx="457200" cy="457200"/>
          </a:xfrm>
          <a:prstGeom prst="rect">
            <a:avLst/>
          </a:prstGeom>
        </p:spPr>
      </p:pic>
      <p:pic>
        <p:nvPicPr>
          <p:cNvPr id="29" name="Graphic 28">
            <a:extLst>
              <a:ext uri="{FF2B5EF4-FFF2-40B4-BE49-F238E27FC236}">
                <a16:creationId xmlns:a16="http://schemas.microsoft.com/office/drawing/2014/main" id="{758B09CA-8BAB-B44A-9696-9008565C4B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84386" y="4940084"/>
            <a:ext cx="457200" cy="457200"/>
          </a:xfrm>
          <a:prstGeom prst="rect">
            <a:avLst/>
          </a:prstGeom>
        </p:spPr>
      </p:pic>
      <p:pic>
        <p:nvPicPr>
          <p:cNvPr id="30" name="Graphic 29">
            <a:extLst>
              <a:ext uri="{FF2B5EF4-FFF2-40B4-BE49-F238E27FC236}">
                <a16:creationId xmlns:a16="http://schemas.microsoft.com/office/drawing/2014/main" id="{3C5AE7D4-56D1-6742-BB5E-A8128C9FA95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84386" y="2823647"/>
            <a:ext cx="457200" cy="457200"/>
          </a:xfrm>
          <a:prstGeom prst="rect">
            <a:avLst/>
          </a:prstGeom>
        </p:spPr>
      </p:pic>
      <p:pic>
        <p:nvPicPr>
          <p:cNvPr id="31" name="Graphic 30">
            <a:extLst>
              <a:ext uri="{FF2B5EF4-FFF2-40B4-BE49-F238E27FC236}">
                <a16:creationId xmlns:a16="http://schemas.microsoft.com/office/drawing/2014/main" id="{19EF492E-E63B-E94A-ACDC-D4EC95A7ED5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23683" y="4909317"/>
            <a:ext cx="457200" cy="457200"/>
          </a:xfrm>
          <a:prstGeom prst="rect">
            <a:avLst/>
          </a:prstGeom>
        </p:spPr>
      </p:pic>
      <p:pic>
        <p:nvPicPr>
          <p:cNvPr id="32" name="Graphic 31">
            <a:extLst>
              <a:ext uri="{FF2B5EF4-FFF2-40B4-BE49-F238E27FC236}">
                <a16:creationId xmlns:a16="http://schemas.microsoft.com/office/drawing/2014/main" id="{D1F48C41-EB7A-694C-9A98-1DE76DB7DCE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723683" y="3863167"/>
            <a:ext cx="457200" cy="457200"/>
          </a:xfrm>
          <a:prstGeom prst="rect">
            <a:avLst/>
          </a:prstGeom>
        </p:spPr>
      </p:pic>
      <p:pic>
        <p:nvPicPr>
          <p:cNvPr id="33" name="Graphic 32">
            <a:extLst>
              <a:ext uri="{FF2B5EF4-FFF2-40B4-BE49-F238E27FC236}">
                <a16:creationId xmlns:a16="http://schemas.microsoft.com/office/drawing/2014/main" id="{DFE18203-37CA-6643-8792-7637DF7F9B6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084386" y="3857933"/>
            <a:ext cx="457200" cy="457200"/>
          </a:xfrm>
          <a:prstGeom prst="rect">
            <a:avLst/>
          </a:prstGeom>
        </p:spPr>
      </p:pic>
      <p:sp>
        <p:nvSpPr>
          <p:cNvPr id="34" name="TextBox 23">
            <a:extLst>
              <a:ext uri="{FF2B5EF4-FFF2-40B4-BE49-F238E27FC236}">
                <a16:creationId xmlns:a16="http://schemas.microsoft.com/office/drawing/2014/main" id="{671F6170-0C91-C54A-BB95-7AC7DCB62063}"/>
              </a:ext>
            </a:extLst>
          </p:cNvPr>
          <p:cNvSpPr txBox="1">
            <a:spLocks noChangeArrowheads="1"/>
          </p:cNvSpPr>
          <p:nvPr/>
        </p:nvSpPr>
        <p:spPr bwMode="auto">
          <a:xfrm>
            <a:off x="2379194" y="3279775"/>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Backup plan</a:t>
            </a:r>
          </a:p>
        </p:txBody>
      </p:sp>
      <p:sp>
        <p:nvSpPr>
          <p:cNvPr id="35" name="TextBox 23">
            <a:extLst>
              <a:ext uri="{FF2B5EF4-FFF2-40B4-BE49-F238E27FC236}">
                <a16:creationId xmlns:a16="http://schemas.microsoft.com/office/drawing/2014/main" id="{E5984BE3-1854-4146-BD61-72D462E626A9}"/>
              </a:ext>
            </a:extLst>
          </p:cNvPr>
          <p:cNvSpPr txBox="1">
            <a:spLocks noChangeArrowheads="1"/>
          </p:cNvSpPr>
          <p:nvPr/>
        </p:nvSpPr>
        <p:spPr bwMode="auto">
          <a:xfrm>
            <a:off x="3739897" y="4312311"/>
            <a:ext cx="11461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Recovery time objective</a:t>
            </a:r>
          </a:p>
        </p:txBody>
      </p:sp>
      <p:sp>
        <p:nvSpPr>
          <p:cNvPr id="36" name="TextBox 23">
            <a:extLst>
              <a:ext uri="{FF2B5EF4-FFF2-40B4-BE49-F238E27FC236}">
                <a16:creationId xmlns:a16="http://schemas.microsoft.com/office/drawing/2014/main" id="{1490349C-81BA-AB49-A6A6-DEB074469DD5}"/>
              </a:ext>
            </a:extLst>
          </p:cNvPr>
          <p:cNvSpPr txBox="1">
            <a:spLocks noChangeArrowheads="1"/>
          </p:cNvSpPr>
          <p:nvPr/>
        </p:nvSpPr>
        <p:spPr bwMode="auto">
          <a:xfrm>
            <a:off x="2379194" y="4321959"/>
            <a:ext cx="11461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Recovery point objective</a:t>
            </a:r>
          </a:p>
        </p:txBody>
      </p:sp>
      <p:sp>
        <p:nvSpPr>
          <p:cNvPr id="37" name="TextBox 23">
            <a:extLst>
              <a:ext uri="{FF2B5EF4-FFF2-40B4-BE49-F238E27FC236}">
                <a16:creationId xmlns:a16="http://schemas.microsoft.com/office/drawing/2014/main" id="{9CD40C59-3B9E-E440-8A71-A62AAE13FD19}"/>
              </a:ext>
            </a:extLst>
          </p:cNvPr>
          <p:cNvSpPr txBox="1">
            <a:spLocks noChangeArrowheads="1"/>
          </p:cNvSpPr>
          <p:nvPr/>
        </p:nvSpPr>
        <p:spPr bwMode="auto">
          <a:xfrm>
            <a:off x="3739897" y="3283145"/>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Backup vault</a:t>
            </a:r>
          </a:p>
        </p:txBody>
      </p:sp>
      <p:sp>
        <p:nvSpPr>
          <p:cNvPr id="38" name="TextBox 23">
            <a:extLst>
              <a:ext uri="{FF2B5EF4-FFF2-40B4-BE49-F238E27FC236}">
                <a16:creationId xmlns:a16="http://schemas.microsoft.com/office/drawing/2014/main" id="{929984B5-CE66-7148-8725-9EDBE5BB6F3B}"/>
              </a:ext>
            </a:extLst>
          </p:cNvPr>
          <p:cNvSpPr txBox="1">
            <a:spLocks noChangeArrowheads="1"/>
          </p:cNvSpPr>
          <p:nvPr/>
        </p:nvSpPr>
        <p:spPr bwMode="auto">
          <a:xfrm>
            <a:off x="2379194" y="5409305"/>
            <a:ext cx="11461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Compliance reporting</a:t>
            </a:r>
          </a:p>
        </p:txBody>
      </p:sp>
      <p:sp>
        <p:nvSpPr>
          <p:cNvPr id="39" name="TextBox 23">
            <a:extLst>
              <a:ext uri="{FF2B5EF4-FFF2-40B4-BE49-F238E27FC236}">
                <a16:creationId xmlns:a16="http://schemas.microsoft.com/office/drawing/2014/main" id="{30F1DC0D-9E47-8C47-AEA8-8CEA224069A9}"/>
              </a:ext>
            </a:extLst>
          </p:cNvPr>
          <p:cNvSpPr txBox="1">
            <a:spLocks noChangeArrowheads="1"/>
          </p:cNvSpPr>
          <p:nvPr/>
        </p:nvSpPr>
        <p:spPr bwMode="auto">
          <a:xfrm>
            <a:off x="3739897" y="5409305"/>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Backup restore</a:t>
            </a:r>
          </a:p>
        </p:txBody>
      </p:sp>
      <p:pic>
        <p:nvPicPr>
          <p:cNvPr id="40" name="Graphic 39">
            <a:extLst>
              <a:ext uri="{FF2B5EF4-FFF2-40B4-BE49-F238E27FC236}">
                <a16:creationId xmlns:a16="http://schemas.microsoft.com/office/drawing/2014/main" id="{6A4C8DBC-1CA8-E248-9F84-4CE7EE7EA478}"/>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5452005" y="4940084"/>
            <a:ext cx="457200" cy="457200"/>
          </a:xfrm>
          <a:prstGeom prst="rect">
            <a:avLst/>
          </a:prstGeom>
        </p:spPr>
      </p:pic>
      <p:pic>
        <p:nvPicPr>
          <p:cNvPr id="41" name="Graphic 40">
            <a:extLst>
              <a:ext uri="{FF2B5EF4-FFF2-40B4-BE49-F238E27FC236}">
                <a16:creationId xmlns:a16="http://schemas.microsoft.com/office/drawing/2014/main" id="{238C30F3-96AC-5D49-8F86-AC09FDD92888}"/>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5452005" y="2823647"/>
            <a:ext cx="457200" cy="457200"/>
          </a:xfrm>
          <a:prstGeom prst="rect">
            <a:avLst/>
          </a:prstGeom>
        </p:spPr>
      </p:pic>
      <p:pic>
        <p:nvPicPr>
          <p:cNvPr id="42" name="Graphic 41">
            <a:extLst>
              <a:ext uri="{FF2B5EF4-FFF2-40B4-BE49-F238E27FC236}">
                <a16:creationId xmlns:a16="http://schemas.microsoft.com/office/drawing/2014/main" id="{BD3CB9B8-6EDB-DD4A-85CD-2105A48A8706}"/>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5452005" y="3857933"/>
            <a:ext cx="457200" cy="457200"/>
          </a:xfrm>
          <a:prstGeom prst="rect">
            <a:avLst/>
          </a:prstGeom>
        </p:spPr>
      </p:pic>
      <p:sp>
        <p:nvSpPr>
          <p:cNvPr id="43" name="TextBox 23">
            <a:extLst>
              <a:ext uri="{FF2B5EF4-FFF2-40B4-BE49-F238E27FC236}">
                <a16:creationId xmlns:a16="http://schemas.microsoft.com/office/drawing/2014/main" id="{851D455D-BA18-0845-A300-D977A320DEE7}"/>
              </a:ext>
            </a:extLst>
          </p:cNvPr>
          <p:cNvSpPr txBox="1">
            <a:spLocks noChangeArrowheads="1"/>
          </p:cNvSpPr>
          <p:nvPr/>
        </p:nvSpPr>
        <p:spPr bwMode="auto">
          <a:xfrm>
            <a:off x="5107516" y="4312311"/>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Database</a:t>
            </a:r>
          </a:p>
        </p:txBody>
      </p:sp>
      <p:sp>
        <p:nvSpPr>
          <p:cNvPr id="45" name="TextBox 23">
            <a:extLst>
              <a:ext uri="{FF2B5EF4-FFF2-40B4-BE49-F238E27FC236}">
                <a16:creationId xmlns:a16="http://schemas.microsoft.com/office/drawing/2014/main" id="{25DA4B5A-72B7-5845-B442-236DC8BD2AC7}"/>
              </a:ext>
            </a:extLst>
          </p:cNvPr>
          <p:cNvSpPr txBox="1">
            <a:spLocks noChangeArrowheads="1"/>
          </p:cNvSpPr>
          <p:nvPr/>
        </p:nvSpPr>
        <p:spPr bwMode="auto">
          <a:xfrm>
            <a:off x="5065160" y="3283145"/>
            <a:ext cx="12414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Virtual machine</a:t>
            </a:r>
          </a:p>
        </p:txBody>
      </p:sp>
      <p:sp>
        <p:nvSpPr>
          <p:cNvPr id="46" name="TextBox 23">
            <a:extLst>
              <a:ext uri="{FF2B5EF4-FFF2-40B4-BE49-F238E27FC236}">
                <a16:creationId xmlns:a16="http://schemas.microsoft.com/office/drawing/2014/main" id="{A9D7F14A-4DEB-8348-9FC7-CA963B276500}"/>
              </a:ext>
            </a:extLst>
          </p:cNvPr>
          <p:cNvSpPr txBox="1">
            <a:spLocks noChangeArrowheads="1"/>
          </p:cNvSpPr>
          <p:nvPr/>
        </p:nvSpPr>
        <p:spPr bwMode="auto">
          <a:xfrm>
            <a:off x="5107516" y="5409305"/>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Gateway</a:t>
            </a:r>
          </a:p>
        </p:txBody>
      </p:sp>
      <p:pic>
        <p:nvPicPr>
          <p:cNvPr id="47" name="Graphic 46">
            <a:extLst>
              <a:ext uri="{FF2B5EF4-FFF2-40B4-BE49-F238E27FC236}">
                <a16:creationId xmlns:a16="http://schemas.microsoft.com/office/drawing/2014/main" id="{F5858E14-5175-DC40-A7FB-B6E969E2AC4B}"/>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6819626" y="2813924"/>
            <a:ext cx="457200" cy="457200"/>
          </a:xfrm>
          <a:prstGeom prst="rect">
            <a:avLst/>
          </a:prstGeom>
        </p:spPr>
      </p:pic>
      <p:pic>
        <p:nvPicPr>
          <p:cNvPr id="48" name="Graphic 47">
            <a:extLst>
              <a:ext uri="{FF2B5EF4-FFF2-40B4-BE49-F238E27FC236}">
                <a16:creationId xmlns:a16="http://schemas.microsoft.com/office/drawing/2014/main" id="{BA31B0E1-AD47-2B4B-A95C-735AB8993AFD}"/>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6819626" y="3855111"/>
            <a:ext cx="457200" cy="457200"/>
          </a:xfrm>
          <a:prstGeom prst="rect">
            <a:avLst/>
          </a:prstGeom>
        </p:spPr>
      </p:pic>
      <p:pic>
        <p:nvPicPr>
          <p:cNvPr id="49" name="Graphic 48">
            <a:extLst>
              <a:ext uri="{FF2B5EF4-FFF2-40B4-BE49-F238E27FC236}">
                <a16:creationId xmlns:a16="http://schemas.microsoft.com/office/drawing/2014/main" id="{001CEDE1-50B0-724F-93F3-0394D94A781B}"/>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6819626" y="4952105"/>
            <a:ext cx="457200" cy="457200"/>
          </a:xfrm>
          <a:prstGeom prst="rect">
            <a:avLst/>
          </a:prstGeom>
        </p:spPr>
      </p:pic>
      <p:sp>
        <p:nvSpPr>
          <p:cNvPr id="50" name="TextBox 23">
            <a:extLst>
              <a:ext uri="{FF2B5EF4-FFF2-40B4-BE49-F238E27FC236}">
                <a16:creationId xmlns:a16="http://schemas.microsoft.com/office/drawing/2014/main" id="{4037C27E-A719-EE40-A0BA-211A0261D2DB}"/>
              </a:ext>
            </a:extLst>
          </p:cNvPr>
          <p:cNvSpPr txBox="1">
            <a:spLocks noChangeArrowheads="1"/>
          </p:cNvSpPr>
          <p:nvPr/>
        </p:nvSpPr>
        <p:spPr bwMode="auto">
          <a:xfrm>
            <a:off x="6475137" y="5406483"/>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Compute</a:t>
            </a:r>
          </a:p>
        </p:txBody>
      </p:sp>
      <p:sp>
        <p:nvSpPr>
          <p:cNvPr id="51" name="TextBox 23">
            <a:extLst>
              <a:ext uri="{FF2B5EF4-FFF2-40B4-BE49-F238E27FC236}">
                <a16:creationId xmlns:a16="http://schemas.microsoft.com/office/drawing/2014/main" id="{B6025E12-A2E1-1443-B4F8-666D7B9D40B4}"/>
              </a:ext>
            </a:extLst>
          </p:cNvPr>
          <p:cNvSpPr txBox="1">
            <a:spLocks noChangeArrowheads="1"/>
          </p:cNvSpPr>
          <p:nvPr/>
        </p:nvSpPr>
        <p:spPr bwMode="auto">
          <a:xfrm>
            <a:off x="6475137" y="4314609"/>
            <a:ext cx="11461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Storage</a:t>
            </a:r>
          </a:p>
        </p:txBody>
      </p:sp>
      <p:sp>
        <p:nvSpPr>
          <p:cNvPr id="52" name="TextBox 23">
            <a:extLst>
              <a:ext uri="{FF2B5EF4-FFF2-40B4-BE49-F238E27FC236}">
                <a16:creationId xmlns:a16="http://schemas.microsoft.com/office/drawing/2014/main" id="{55F887D2-583F-D04C-AE74-022FD921708D}"/>
              </a:ext>
            </a:extLst>
          </p:cNvPr>
          <p:cNvSpPr txBox="1">
            <a:spLocks noChangeArrowheads="1"/>
          </p:cNvSpPr>
          <p:nvPr/>
        </p:nvSpPr>
        <p:spPr bwMode="auto">
          <a:xfrm>
            <a:off x="6412170" y="3283145"/>
            <a:ext cx="127211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Virtual machine monitor</a:t>
            </a:r>
          </a:p>
        </p:txBody>
      </p:sp>
      <p:pic>
        <p:nvPicPr>
          <p:cNvPr id="53" name="Graphic 52">
            <a:extLst>
              <a:ext uri="{FF2B5EF4-FFF2-40B4-BE49-F238E27FC236}">
                <a16:creationId xmlns:a16="http://schemas.microsoft.com/office/drawing/2014/main" id="{0622FC5C-CF3D-FB4C-9B16-07E1463CAD8B}"/>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8366854" y="2823647"/>
            <a:ext cx="457200" cy="457200"/>
          </a:xfrm>
          <a:prstGeom prst="rect">
            <a:avLst/>
          </a:prstGeom>
        </p:spPr>
      </p:pic>
      <p:pic>
        <p:nvPicPr>
          <p:cNvPr id="54" name="Graphic 53">
            <a:extLst>
              <a:ext uri="{FF2B5EF4-FFF2-40B4-BE49-F238E27FC236}">
                <a16:creationId xmlns:a16="http://schemas.microsoft.com/office/drawing/2014/main" id="{03C08D56-F361-F34D-9850-AA69F38417D2}"/>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8366660" y="3857933"/>
            <a:ext cx="457200" cy="457200"/>
          </a:xfrm>
          <a:prstGeom prst="rect">
            <a:avLst/>
          </a:prstGeom>
        </p:spPr>
      </p:pic>
      <p:sp>
        <p:nvSpPr>
          <p:cNvPr id="55" name="TextBox 23">
            <a:extLst>
              <a:ext uri="{FF2B5EF4-FFF2-40B4-BE49-F238E27FC236}">
                <a16:creationId xmlns:a16="http://schemas.microsoft.com/office/drawing/2014/main" id="{F6D407D4-4A7E-D345-B5EB-37DE6E8AAB60}"/>
              </a:ext>
            </a:extLst>
          </p:cNvPr>
          <p:cNvSpPr txBox="1">
            <a:spLocks noChangeArrowheads="1"/>
          </p:cNvSpPr>
          <p:nvPr/>
        </p:nvSpPr>
        <p:spPr bwMode="auto">
          <a:xfrm>
            <a:off x="7747248" y="4312311"/>
            <a:ext cx="1696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Backup support for Amazon S3</a:t>
            </a:r>
          </a:p>
        </p:txBody>
      </p:sp>
      <p:sp>
        <p:nvSpPr>
          <p:cNvPr id="56" name="TextBox 23">
            <a:extLst>
              <a:ext uri="{FF2B5EF4-FFF2-40B4-BE49-F238E27FC236}">
                <a16:creationId xmlns:a16="http://schemas.microsoft.com/office/drawing/2014/main" id="{6244923F-B2E1-814C-8A08-2037B5CFCEB4}"/>
              </a:ext>
            </a:extLst>
          </p:cNvPr>
          <p:cNvSpPr txBox="1">
            <a:spLocks noChangeArrowheads="1"/>
          </p:cNvSpPr>
          <p:nvPr/>
        </p:nvSpPr>
        <p:spPr bwMode="auto">
          <a:xfrm>
            <a:off x="7747442" y="3283145"/>
            <a:ext cx="1696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Backup support for VMware workloads</a:t>
            </a:r>
          </a:p>
        </p:txBody>
      </p:sp>
      <p:pic>
        <p:nvPicPr>
          <p:cNvPr id="57" name="Graphic 56">
            <a:extLst>
              <a:ext uri="{FF2B5EF4-FFF2-40B4-BE49-F238E27FC236}">
                <a16:creationId xmlns:a16="http://schemas.microsoft.com/office/drawing/2014/main" id="{9F5E592A-65E6-F763-A0F0-5554F66000EE}"/>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8366660" y="4952105"/>
            <a:ext cx="457200" cy="457200"/>
          </a:xfrm>
          <a:prstGeom prst="rect">
            <a:avLst/>
          </a:prstGeom>
        </p:spPr>
      </p:pic>
      <p:sp>
        <p:nvSpPr>
          <p:cNvPr id="58" name="TextBox 23">
            <a:extLst>
              <a:ext uri="{FF2B5EF4-FFF2-40B4-BE49-F238E27FC236}">
                <a16:creationId xmlns:a16="http://schemas.microsoft.com/office/drawing/2014/main" id="{739C5FB8-4255-13E7-C2F0-557B3C587E4F}"/>
              </a:ext>
            </a:extLst>
          </p:cNvPr>
          <p:cNvSpPr txBox="1">
            <a:spLocks noChangeArrowheads="1"/>
          </p:cNvSpPr>
          <p:nvPr/>
        </p:nvSpPr>
        <p:spPr bwMode="auto">
          <a:xfrm>
            <a:off x="7747248" y="5406483"/>
            <a:ext cx="1696025"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dirty="0">
                <a:latin typeface="Arial" panose="020B0604020202020204" pitchFamily="34" charset="0"/>
                <a:ea typeface="Amazon Ember" panose="020B0603020204020204" pitchFamily="34" charset="0"/>
                <a:cs typeface="Arial" panose="020B0604020202020204" pitchFamily="34" charset="0"/>
              </a:rPr>
              <a:t>AWS Backup support for Amazon FSx for NetApp ONTAP</a:t>
            </a:r>
          </a:p>
        </p:txBody>
      </p:sp>
    </p:spTree>
    <p:extLst>
      <p:ext uri="{BB962C8B-B14F-4D97-AF65-F5344CB8AC3E}">
        <p14:creationId xmlns:p14="http://schemas.microsoft.com/office/powerpoint/2010/main" val="253495844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Graphic 7">
            <a:extLst>
              <a:ext uri="{FF2B5EF4-FFF2-40B4-BE49-F238E27FC236}">
                <a16:creationId xmlns:a16="http://schemas.microsoft.com/office/drawing/2014/main" id="{2BB83259-FD48-4F4A-8B48-6D10C5193E0E}"/>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7202488" y="3278188"/>
            <a:ext cx="850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0" name="Title 1">
            <a:extLst>
              <a:ext uri="{FF2B5EF4-FFF2-40B4-BE49-F238E27FC236}">
                <a16:creationId xmlns:a16="http://schemas.microsoft.com/office/drawing/2014/main" id="{D6F4937F-5207-F542-B582-B07CA29AB020}"/>
              </a:ext>
            </a:extLst>
          </p:cNvPr>
          <p:cNvSpPr>
            <a:spLocks noGrp="1" noChangeArrowheads="1"/>
          </p:cNvSpPr>
          <p:nvPr>
            <p:ph type="ctrTitle"/>
          </p:nvPr>
        </p:nvSpPr>
        <p:spPr>
          <a:xfrm>
            <a:off x="290513" y="2101850"/>
            <a:ext cx="8196262" cy="2251075"/>
          </a:xfrm>
        </p:spPr>
        <p:txBody>
          <a:bodyPr/>
          <a:lstStyle/>
          <a:p>
            <a:pPr eaLnBrk="1" hangingPunct="1"/>
            <a:r>
              <a:rPr lang="en-US" altLang="en-US" dirty="0"/>
              <a:t>VR &amp; AR</a:t>
            </a:r>
          </a:p>
        </p:txBody>
      </p:sp>
      <p:sp>
        <p:nvSpPr>
          <p:cNvPr id="78851" name="Footer Placeholder 2">
            <a:extLst>
              <a:ext uri="{FF2B5EF4-FFF2-40B4-BE49-F238E27FC236}">
                <a16:creationId xmlns:a16="http://schemas.microsoft.com/office/drawing/2014/main" id="{75A65109-73AA-674F-A38D-A4782408EFCF}"/>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8852" name="Slide Number Placeholder 3">
            <a:extLst>
              <a:ext uri="{FF2B5EF4-FFF2-40B4-BE49-F238E27FC236}">
                <a16:creationId xmlns:a16="http://schemas.microsoft.com/office/drawing/2014/main" id="{71EA575B-3DCE-6848-A40E-759508CCC9A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0124F15-4271-1E48-B546-391977532E3A}" type="slidenum">
              <a:rPr lang="en-US" altLang="en-US" smtClean="0">
                <a:solidFill>
                  <a:srgbClr val="161E2D"/>
                </a:solidFill>
                <a:latin typeface="Arial" panose="020B0604020202020204" pitchFamily="34" charset="0"/>
              </a:rPr>
              <a:pPr fontAlgn="base">
                <a:spcBef>
                  <a:spcPct val="0"/>
                </a:spcBef>
                <a:spcAft>
                  <a:spcPct val="0"/>
                </a:spcAft>
              </a:pPr>
              <a:t>152</a:t>
            </a:fld>
            <a:endParaRPr lang="en-US" altLang="en-US" dirty="0">
              <a:solidFill>
                <a:srgbClr val="161E2D"/>
              </a:solidFill>
              <a:latin typeface="Arial" panose="020B0604020202020204" pitchFamily="34" charset="0"/>
            </a:endParaRPr>
          </a:p>
        </p:txBody>
      </p:sp>
      <p:sp>
        <p:nvSpPr>
          <p:cNvPr id="78853" name="Title 3">
            <a:extLst>
              <a:ext uri="{FF2B5EF4-FFF2-40B4-BE49-F238E27FC236}">
                <a16:creationId xmlns:a16="http://schemas.microsoft.com/office/drawing/2014/main" id="{000486F1-4126-AD47-97B6-42913578E5B2}"/>
              </a:ext>
            </a:extLst>
          </p:cNvPr>
          <p:cNvSpPr txBox="1">
            <a:spLocks noChangeArrowheads="1"/>
          </p:cNvSpPr>
          <p:nvPr/>
        </p:nvSpPr>
        <p:spPr bwMode="auto">
          <a:xfrm>
            <a:off x="8123238" y="3302000"/>
            <a:ext cx="2727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1200" b="1" dirty="0">
                <a:solidFill>
                  <a:srgbClr val="161E2D"/>
                </a:solidFill>
                <a:latin typeface="Arial" panose="020B0604020202020204" pitchFamily="34" charset="0"/>
                <a:cs typeface="Arial" panose="020B0604020202020204" pitchFamily="34" charset="0"/>
              </a:rPr>
              <a:t>STANDARD</a:t>
            </a:r>
            <a:br>
              <a:rPr lang="en-US" altLang="en-US" sz="1200" b="1" dirty="0">
                <a:solidFill>
                  <a:srgbClr val="161E2D"/>
                </a:solidFill>
                <a:latin typeface="Arial" panose="020B0604020202020204" pitchFamily="34" charset="0"/>
                <a:cs typeface="Arial" panose="020B0604020202020204" pitchFamily="34" charset="0"/>
              </a:rPr>
            </a:br>
            <a:r>
              <a:rPr lang="en-US" altLang="en-US" sz="1200" b="1" dirty="0">
                <a:solidFill>
                  <a:srgbClr val="161E2D"/>
                </a:solidFill>
                <a:latin typeface="Arial" panose="020B0604020202020204" pitchFamily="34" charset="0"/>
                <a:cs typeface="Arial" panose="020B0604020202020204" pitchFamily="34" charset="0"/>
              </a:rPr>
              <a:t>CATEGORY ICON</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Graphic 7">
            <a:extLst>
              <a:ext uri="{FF2B5EF4-FFF2-40B4-BE49-F238E27FC236}">
                <a16:creationId xmlns:a16="http://schemas.microsoft.com/office/drawing/2014/main" id="{446F8F1A-F92F-654B-8B76-A2F76ECCD0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17475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4" name="Title 1">
            <a:extLst>
              <a:ext uri="{FF2B5EF4-FFF2-40B4-BE49-F238E27FC236}">
                <a16:creationId xmlns:a16="http://schemas.microsoft.com/office/drawing/2014/main" id="{87EB555D-F7D6-6444-9AA2-DDB56E4F6B41}"/>
              </a:ext>
            </a:extLst>
          </p:cNvPr>
          <p:cNvSpPr>
            <a:spLocks noGrp="1" noChangeArrowheads="1"/>
          </p:cNvSpPr>
          <p:nvPr>
            <p:ph type="title"/>
          </p:nvPr>
        </p:nvSpPr>
        <p:spPr>
          <a:xfrm>
            <a:off x="241300" y="365125"/>
            <a:ext cx="8637588" cy="644525"/>
          </a:xfrm>
        </p:spPr>
        <p:txBody>
          <a:bodyPr/>
          <a:lstStyle/>
          <a:p>
            <a:pPr eaLnBrk="1" hangingPunct="1"/>
            <a:r>
              <a:rPr lang="en-US" altLang="en-US" dirty="0"/>
              <a:t>VR &amp; AR</a:t>
            </a:r>
          </a:p>
        </p:txBody>
      </p:sp>
      <p:sp>
        <p:nvSpPr>
          <p:cNvPr id="79875" name="Footer Placeholder 2">
            <a:extLst>
              <a:ext uri="{FF2B5EF4-FFF2-40B4-BE49-F238E27FC236}">
                <a16:creationId xmlns:a16="http://schemas.microsoft.com/office/drawing/2014/main" id="{E2366662-4823-3B43-850E-3ECB456D7F8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dirty="0">
                <a:solidFill>
                  <a:srgbClr val="161E2D"/>
                </a:solidFill>
                <a:latin typeface="Arial" panose="020B0604020202020204" pitchFamily="34" charset="0"/>
              </a:rPr>
              <a:t>© 2022, Amazon Web Services, Inc. or its affiliates. All rights reserved.</a:t>
            </a:r>
          </a:p>
        </p:txBody>
      </p:sp>
      <p:sp>
        <p:nvSpPr>
          <p:cNvPr id="79876" name="Slide Number Placeholder 3">
            <a:extLst>
              <a:ext uri="{FF2B5EF4-FFF2-40B4-BE49-F238E27FC236}">
                <a16:creationId xmlns:a16="http://schemas.microsoft.com/office/drawing/2014/main" id="{D31C5522-E8F0-8D4A-8A06-1CA73131691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E1EA1CC-F470-C744-9869-6151F50C9F82}" type="slidenum">
              <a:rPr lang="en-US" altLang="en-US" smtClean="0">
                <a:solidFill>
                  <a:srgbClr val="161E2D"/>
                </a:solidFill>
                <a:latin typeface="Arial" panose="020B0604020202020204" pitchFamily="34" charset="0"/>
              </a:rPr>
              <a:pPr fontAlgn="base">
                <a:spcBef>
                  <a:spcPct val="0"/>
                </a:spcBef>
                <a:spcAft>
                  <a:spcPct val="0"/>
                </a:spcAft>
              </a:pPr>
              <a:t>153</a:t>
            </a:fld>
            <a:endParaRPr lang="en-US" altLang="en-US" dirty="0">
              <a:solidFill>
                <a:srgbClr val="161E2D"/>
              </a:solidFill>
              <a:latin typeface="Arial" panose="020B0604020202020204" pitchFamily="34" charset="0"/>
            </a:endParaRPr>
          </a:p>
        </p:txBody>
      </p:sp>
      <p:sp>
        <p:nvSpPr>
          <p:cNvPr id="79877" name="Text Placeholder 4">
            <a:extLst>
              <a:ext uri="{FF2B5EF4-FFF2-40B4-BE49-F238E27FC236}">
                <a16:creationId xmlns:a16="http://schemas.microsoft.com/office/drawing/2014/main" id="{8332385A-BB47-D444-B8FA-5D7EA43FCE12}"/>
              </a:ext>
            </a:extLst>
          </p:cNvPr>
          <p:cNvSpPr>
            <a:spLocks noGrp="1" noChangeArrowheads="1"/>
          </p:cNvSpPr>
          <p:nvPr>
            <p:ph type="body" sz="quarter" idx="10"/>
          </p:nvPr>
        </p:nvSpPr>
        <p:spPr>
          <a:xfrm>
            <a:off x="10323513" y="365125"/>
            <a:ext cx="1627187" cy="644525"/>
          </a:xfrm>
        </p:spPr>
        <p:txBody>
          <a:bodyPr/>
          <a:lstStyle/>
          <a:p>
            <a:pPr eaLnBrk="1" hangingPunct="1"/>
            <a:r>
              <a:rPr lang="en-US" altLang="en-US" dirty="0"/>
              <a:t>1/1</a:t>
            </a:r>
          </a:p>
        </p:txBody>
      </p:sp>
      <p:sp>
        <p:nvSpPr>
          <p:cNvPr id="79878" name="TextBox 9">
            <a:extLst>
              <a:ext uri="{FF2B5EF4-FFF2-40B4-BE49-F238E27FC236}">
                <a16:creationId xmlns:a16="http://schemas.microsoft.com/office/drawing/2014/main" id="{4D0182F0-1706-0043-8ED0-F017FBBB967F}"/>
              </a:ext>
            </a:extLst>
          </p:cNvPr>
          <p:cNvSpPr txBox="1">
            <a:spLocks noChangeArrowheads="1"/>
          </p:cNvSpPr>
          <p:nvPr/>
        </p:nvSpPr>
        <p:spPr bwMode="auto">
          <a:xfrm>
            <a:off x="2217738" y="1946275"/>
            <a:ext cx="226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dirty="0">
                <a:latin typeface="Arial" panose="020B0604020202020204" pitchFamily="34" charset="0"/>
                <a:ea typeface="Amazon Ember" panose="020B0603020204020204" pitchFamily="34" charset="0"/>
                <a:cs typeface="Arial" panose="020B0604020202020204" pitchFamily="34" charset="0"/>
              </a:rPr>
              <a:t>Amazon Sumerian</a:t>
            </a:r>
          </a:p>
        </p:txBody>
      </p:sp>
      <p:cxnSp>
        <p:nvCxnSpPr>
          <p:cNvPr id="11" name="Straight Connector 10">
            <a:extLst>
              <a:ext uri="{FF2B5EF4-FFF2-40B4-BE49-F238E27FC236}">
                <a16:creationId xmlns:a16="http://schemas.microsoft.com/office/drawing/2014/main" id="{8FA3FBF9-0F7A-5242-9C11-DBE200324991}"/>
              </a:ext>
            </a:extLst>
          </p:cNvPr>
          <p:cNvCxnSpPr/>
          <p:nvPr/>
        </p:nvCxnSpPr>
        <p:spPr>
          <a:xfrm>
            <a:off x="448627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7A86D8-5DEC-4F49-8588-2D357E32D12B}"/>
              </a:ext>
            </a:extLst>
          </p:cNvPr>
          <p:cNvCxnSpPr/>
          <p:nvPr/>
        </p:nvCxnSpPr>
        <p:spPr>
          <a:xfrm>
            <a:off x="6767513"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FB0D0C-05C4-704A-A303-729B26E80A7C}"/>
              </a:ext>
            </a:extLst>
          </p:cNvPr>
          <p:cNvCxnSpPr/>
          <p:nvPr/>
        </p:nvCxnSpPr>
        <p:spPr>
          <a:xfrm>
            <a:off x="9051925" y="1009650"/>
            <a:ext cx="0" cy="4913313"/>
          </a:xfrm>
          <a:prstGeom prst="line">
            <a:avLst/>
          </a:prstGeom>
          <a:ln w="12700">
            <a:solidFill>
              <a:srgbClr val="D5DBD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Title-and-Content">
  <a:themeElements>
    <a:clrScheme name="Custom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0662C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and-content_DB">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86637</TotalTime>
  <Words>7930</Words>
  <Application>Microsoft Macintosh PowerPoint</Application>
  <PresentationFormat>Widescreen</PresentationFormat>
  <Paragraphs>1787</Paragraphs>
  <Slides>153</Slides>
  <Notes>11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153</vt:i4>
      </vt:variant>
    </vt:vector>
  </HeadingPairs>
  <TitlesOfParts>
    <vt:vector size="158" baseType="lpstr">
      <vt:lpstr>Arial</vt:lpstr>
      <vt:lpstr>Calibri</vt:lpstr>
      <vt:lpstr>Calibri Light</vt:lpstr>
      <vt:lpstr>Title-and-Content</vt:lpstr>
      <vt:lpstr>Title-and-content_DB</vt:lpstr>
      <vt:lpstr>AWS Architecture Icons</vt:lpstr>
      <vt:lpstr>Release 14-2022.07.31: What’s New?</vt:lpstr>
      <vt:lpstr>Release 14-2022.07.31: What’s New?</vt:lpstr>
      <vt:lpstr>Contents</vt:lpstr>
      <vt:lpstr>Introduction</vt:lpstr>
      <vt:lpstr>About AWS Architecture Icons</vt:lpstr>
      <vt:lpstr>Before You Begin:</vt:lpstr>
      <vt:lpstr>System</vt:lpstr>
      <vt:lpstr>System Elements</vt:lpstr>
      <vt:lpstr>System Elements</vt:lpstr>
      <vt:lpstr>Guidelines</vt:lpstr>
      <vt:lpstr>Building a Diagram</vt:lpstr>
      <vt:lpstr>Building a Diagram for Portrait View</vt:lpstr>
      <vt:lpstr>Groups</vt:lpstr>
      <vt:lpstr>Icons</vt:lpstr>
      <vt:lpstr>Arrows</vt:lpstr>
      <vt:lpstr>Icon Labels</vt:lpstr>
      <vt:lpstr>Numbered Callouts</vt:lpstr>
      <vt:lpstr>Examples</vt:lpstr>
      <vt:lpstr>Example: Git to S3 Webhooks</vt:lpstr>
      <vt:lpstr>Example: Chef Automate Architecture on AWS</vt:lpstr>
      <vt:lpstr>Elements</vt:lpstr>
      <vt:lpstr>Icon Categories</vt:lpstr>
      <vt:lpstr>General Resources</vt:lpstr>
      <vt:lpstr>Groups</vt:lpstr>
      <vt:lpstr>Create a Custom Group for a Service</vt:lpstr>
      <vt:lpstr>Arrows</vt:lpstr>
      <vt:lpstr>General Icons</vt:lpstr>
      <vt:lpstr>General Icons</vt:lpstr>
      <vt:lpstr>Analytics</vt:lpstr>
      <vt:lpstr>Analytics</vt:lpstr>
      <vt:lpstr>Analytics</vt:lpstr>
      <vt:lpstr>Analytics</vt:lpstr>
      <vt:lpstr>Analytics</vt:lpstr>
      <vt:lpstr>Analytics</vt:lpstr>
      <vt:lpstr>Application Integration</vt:lpstr>
      <vt:lpstr>Application Integration</vt:lpstr>
      <vt:lpstr>Application Integration</vt:lpstr>
      <vt:lpstr>Application Integration</vt:lpstr>
      <vt:lpstr>Blockchain</vt:lpstr>
      <vt:lpstr>Blockchain</vt:lpstr>
      <vt:lpstr>Business Applications</vt:lpstr>
      <vt:lpstr>Business Applications</vt:lpstr>
      <vt:lpstr>Business Applications</vt:lpstr>
      <vt:lpstr>Business Applications</vt:lpstr>
      <vt:lpstr>Cloud Financial Management</vt:lpstr>
      <vt:lpstr>Cloud Financial Management</vt:lpstr>
      <vt:lpstr>Cloud Financial Management</vt:lpstr>
      <vt:lpstr>Compute</vt:lpstr>
      <vt:lpstr>Compute</vt:lpstr>
      <vt:lpstr>Compute</vt:lpstr>
      <vt:lpstr>Compute</vt:lpstr>
      <vt:lpstr>Compute</vt:lpstr>
      <vt:lpstr>Compute</vt:lpstr>
      <vt:lpstr>Compute</vt:lpstr>
      <vt:lpstr>Compute</vt:lpstr>
      <vt:lpstr>Compute</vt:lpstr>
      <vt:lpstr>Compute</vt:lpstr>
      <vt:lpstr>Compute</vt:lpstr>
      <vt:lpstr>Compute</vt:lpstr>
      <vt:lpstr>Compute</vt:lpstr>
      <vt:lpstr>Contact Center</vt:lpstr>
      <vt:lpstr>Contact Center</vt:lpstr>
      <vt:lpstr>Containers</vt:lpstr>
      <vt:lpstr>Containers</vt:lpstr>
      <vt:lpstr>Containers</vt:lpstr>
      <vt:lpstr>Containers</vt:lpstr>
      <vt:lpstr>Customer Enablement</vt:lpstr>
      <vt:lpstr>Customer Enablement</vt:lpstr>
      <vt:lpstr>Customer Enablement</vt:lpstr>
      <vt:lpstr>Database</vt:lpstr>
      <vt:lpstr>Database</vt:lpstr>
      <vt:lpstr>Database</vt:lpstr>
      <vt:lpstr>Database</vt:lpstr>
      <vt:lpstr>Database</vt:lpstr>
      <vt:lpstr>Database</vt:lpstr>
      <vt:lpstr>Developer Tools</vt:lpstr>
      <vt:lpstr>Developer Tools</vt:lpstr>
      <vt:lpstr>Developer Tools</vt:lpstr>
      <vt:lpstr>Developer Tools</vt:lpstr>
      <vt:lpstr>Developer Tools</vt:lpstr>
      <vt:lpstr>End User Computing</vt:lpstr>
      <vt:lpstr>End User Computing</vt:lpstr>
      <vt:lpstr>Front-End Web  &amp; Mobile</vt:lpstr>
      <vt:lpstr>Front-End Web &amp; Mobile</vt:lpstr>
      <vt:lpstr>Game Tech</vt:lpstr>
      <vt:lpstr>Game Tech</vt:lpstr>
      <vt:lpstr>Game Tech</vt:lpstr>
      <vt:lpstr>Internet of Things</vt:lpstr>
      <vt:lpstr>Internet of Things</vt:lpstr>
      <vt:lpstr>Internet of Things</vt:lpstr>
      <vt:lpstr>Internet of Things</vt:lpstr>
      <vt:lpstr>Internet of Things</vt:lpstr>
      <vt:lpstr>Internet of Things</vt:lpstr>
      <vt:lpstr>Internet of Things</vt:lpstr>
      <vt:lpstr>Internet of Things</vt:lpstr>
      <vt:lpstr>Machine Learning</vt:lpstr>
      <vt:lpstr>Machine Learning</vt:lpstr>
      <vt:lpstr>Machine Learning</vt:lpstr>
      <vt:lpstr>Machine Learning</vt:lpstr>
      <vt:lpstr>Machine Learning</vt:lpstr>
      <vt:lpstr>Machine Learning</vt:lpstr>
      <vt:lpstr>Machine Learning</vt:lpstr>
      <vt:lpstr>Machine Learning</vt:lpstr>
      <vt:lpstr>Machine Learning</vt:lpstr>
      <vt:lpstr>Machine Learning</vt:lpstr>
      <vt:lpstr>Management &amp; Governance</vt:lpstr>
      <vt:lpstr>Management &amp; Governance</vt:lpstr>
      <vt:lpstr>Management &amp; Governance</vt:lpstr>
      <vt:lpstr>Management &amp; Governance</vt:lpstr>
      <vt:lpstr>Management &amp; Governance</vt:lpstr>
      <vt:lpstr>Management &amp; Governance</vt:lpstr>
      <vt:lpstr>Management &amp; Governance</vt:lpstr>
      <vt:lpstr>Management &amp; Governance</vt:lpstr>
      <vt:lpstr>Management &amp; Governance</vt:lpstr>
      <vt:lpstr>Media Services</vt:lpstr>
      <vt:lpstr>Media Services</vt:lpstr>
      <vt:lpstr>Media Services</vt:lpstr>
      <vt:lpstr>Media Services</vt:lpstr>
      <vt:lpstr>Media Services</vt:lpstr>
      <vt:lpstr>Migration &amp; Transfer</vt:lpstr>
      <vt:lpstr>Migration &amp; Transfer</vt:lpstr>
      <vt:lpstr>Migration &amp; Transfer</vt:lpstr>
      <vt:lpstr>Networking &amp; Content Delivery</vt:lpstr>
      <vt:lpstr>Networking &amp; Content Delivery</vt:lpstr>
      <vt:lpstr>Networking &amp; Content Delivery</vt:lpstr>
      <vt:lpstr>Networking &amp; Content Delivery</vt:lpstr>
      <vt:lpstr>Networking &amp; Content Delivery</vt:lpstr>
      <vt:lpstr>Networking &amp; Content Delivery</vt:lpstr>
      <vt:lpstr>Quantum Technologies</vt:lpstr>
      <vt:lpstr>Quantum Technologies</vt:lpstr>
      <vt:lpstr>Robotics</vt:lpstr>
      <vt:lpstr>Robotics</vt:lpstr>
      <vt:lpstr>Satellite</vt:lpstr>
      <vt:lpstr>Satellite</vt:lpstr>
      <vt:lpstr>Security, Identity, &amp; Compliance</vt:lpstr>
      <vt:lpstr>Security, Identity, &amp; Compliance</vt:lpstr>
      <vt:lpstr>Security, Identity, &amp; Compliance</vt:lpstr>
      <vt:lpstr>Security, Identity, &amp; Compliance</vt:lpstr>
      <vt:lpstr>Security, Identity, &amp; Compliance</vt:lpstr>
      <vt:lpstr>Security, Identity, &amp; Compliance</vt:lpstr>
      <vt:lpstr>Security, Identity, &amp; Compliance</vt:lpstr>
      <vt:lpstr>Serverless</vt:lpstr>
      <vt:lpstr>Serverless</vt:lpstr>
      <vt:lpstr>Storage</vt:lpstr>
      <vt:lpstr>Storage</vt:lpstr>
      <vt:lpstr>Storage</vt:lpstr>
      <vt:lpstr>Storage</vt:lpstr>
      <vt:lpstr>Storage</vt:lpstr>
      <vt:lpstr>Storage</vt:lpstr>
      <vt:lpstr>Storage</vt:lpstr>
      <vt:lpstr>VR &amp; AR</vt:lpstr>
      <vt:lpstr>VR &amp; 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2403</cp:revision>
  <dcterms:created xsi:type="dcterms:W3CDTF">2020-03-23T21:46:17Z</dcterms:created>
  <dcterms:modified xsi:type="dcterms:W3CDTF">2022-07-29T16:49:05Z</dcterms:modified>
</cp:coreProperties>
</file>